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57E576-7DDB-42E6-A790-17C66AABC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208A5AE-B569-43A3-A79B-EB1C750BF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0D5B71-EC92-4684-B2CE-7C1B8FB2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937D04-2124-4F13-AD6B-B90A03066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70B03A1-07D3-474C-8AC3-50676C81C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5215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2DBA26-9AE5-4172-90C5-4F941783C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3E2BFA4-BC4B-4568-9532-07A18CDA4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38322E-DDEE-47D8-BA26-3C2F1C66F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7617EC-ED4D-4C97-9B6C-763A40C39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6EBA88-8EBE-43C1-A003-BE5DABD5F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787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03248ED-F1A8-45C4-919B-BACD656FCF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141C493-53C5-43D4-9BCB-560DCDC91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1D1A5F-0035-4447-9F47-D8E1CF0A6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69FA3A-D4BD-4C2C-831F-34FD538BB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6FC5E0-DFE4-43DB-9F3A-A3996FB1E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480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77D023-BBE4-43D0-920E-E4805BF7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F9419C-DA03-4F7C-8ACA-DFD51226B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CA8A26-41C4-4346-8A38-EFFB50C8A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6832AF-9733-4984-AB03-8F8439B8E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BF65720-8EEE-465E-80E0-96D92B0EA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3949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2ED711-44CF-476A-A4DB-99FB47DAB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B5451E6-28E5-4577-AB26-A28EE7116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EC5BD6-4A4D-4447-869B-3B73D6A34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EFFE7E-AFAF-4547-9B0D-DC92693E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6DFF76-DE2D-490F-8CE0-5BEF053AF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288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C699BF-2798-40BF-8D5D-2B4C2AA12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B742C7-975D-4E4C-9479-670F56F68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118AB92-71B6-4811-8160-6D753CCE6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F5CCB91-EE47-479E-BC7F-3BC5F2E0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2A76E33-082F-4C4B-83F1-E3EBB3A30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E000A4-1662-4509-BC94-3ECFBA0D8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175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660FCE-7E2E-4D3D-AD9E-832F0C55D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8DC5D2-D300-4B2A-A818-EAAA17097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395988-7A6C-4DE1-B16E-79D1D98CA5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B7EA395-B37D-412D-B4A2-9F197A0898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A69A99B-8C11-4AD4-AE37-4ABF7B39E5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4BCC43C-CA59-422B-A17B-5EFD3E3E7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F58A76B-CB4C-408B-A3B2-BF3B0AB07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8AECCD4-1D0B-474E-B88A-05E88584B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083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465A35-E25B-4263-BBBC-78A10B868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B9B964D-2156-4B04-A397-F6295A0F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1A72B46-E4C1-4838-84C4-92B81E870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4B36C9D-8E7E-4BE2-A7A8-99B1FB2CE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83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82FA218-4CF8-47F1-B91B-1E4CDF440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5709566-E6D0-4959-9CFA-48B621081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4ED0164-934E-436E-89BD-1C6882EA6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804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090E91-90B4-4301-AC2A-8C1288449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244B6C-ADB3-456A-BED6-EE9B40772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0345844-FF2F-4502-838A-281B5B06D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3FE5FF3-7743-436A-B4CB-3E154E7BF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DD3EE02-458D-45F6-90FC-B348B6DCB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268536F-9835-4FB6-946A-F4AFA5BA7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8123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0FE3EC-32E0-49F7-86CD-9063C7D63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AF1063F-21E9-427C-8270-56F905AE5D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1658F1B-3840-41D7-8D7E-D492DE5B6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9125BA0-2D11-405C-934F-16F5E5FCD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A00763B-EC2D-4BF0-B586-A3606C187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DD3F73F-5D4F-4B17-9E13-FF24BC10D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915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EFA7EDC-AFA2-4EC2-8382-7549F69A6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8142D2-7AA1-4CBB-B521-91B247CE6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FC6CDC-813C-4165-80E5-E5FB060425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EC799-909D-41DB-BB02-0B2886940ECF}" type="datetimeFigureOut">
              <a:rPr lang="fi-FI" smtClean="0"/>
              <a:t>17.4.2026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C591A9-685B-4D28-93DE-D313149322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3FB8AC-52BF-4EB8-B740-C68D9FD70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B1056-5FAC-4576-BBB8-C7C4738AAE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486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A269F8-DB1A-416C-9049-2A2B437266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Rakennekaava ja </a:t>
            </a:r>
            <a:r>
              <a:rPr lang="fi-FI" dirty="0" err="1"/>
              <a:t>ketcher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6DAEDC3-D754-4EAD-A167-70B20F1B17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40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05FA36-063E-422E-B29C-B0EDDA888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F04340-3C5A-4C97-91CF-FC420CF65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Täydellinen rakennekaava, tiivistetty rakennekaava ja viivakaava</a:t>
            </a:r>
          </a:p>
          <a:p>
            <a:r>
              <a:rPr lang="fi-FI" dirty="0"/>
              <a:t>Vedyt näkyviin</a:t>
            </a:r>
          </a:p>
          <a:p>
            <a:r>
              <a:rPr lang="fi-FI" dirty="0"/>
              <a:t>Molekyylin siistiminen</a:t>
            </a:r>
          </a:p>
          <a:p>
            <a:r>
              <a:rPr lang="fi-FI" dirty="0"/>
              <a:t>Molekyylin piirtäminen nimellä</a:t>
            </a:r>
          </a:p>
        </p:txBody>
      </p:sp>
    </p:spTree>
    <p:extLst>
      <p:ext uri="{BB962C8B-B14F-4D97-AF65-F5344CB8AC3E}">
        <p14:creationId xmlns:p14="http://schemas.microsoft.com/office/powerpoint/2010/main" val="1311269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AC7402-A9F9-98F6-DBF1-99F68220C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Alkaanit</a:t>
            </a:r>
            <a:r>
              <a:rPr lang="fi-FI" dirty="0"/>
              <a:t>, </a:t>
            </a:r>
            <a:r>
              <a:rPr lang="fi-FI" dirty="0" err="1"/>
              <a:t>alkeenit</a:t>
            </a:r>
            <a:r>
              <a:rPr lang="fi-FI" dirty="0"/>
              <a:t> ja </a:t>
            </a:r>
            <a:r>
              <a:rPr lang="fi-FI" dirty="0" err="1"/>
              <a:t>alkyynit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71DE42-ECAD-14AF-A3BE-50CA596FE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Alkaanit</a:t>
            </a:r>
            <a:endParaRPr lang="fi-FI" dirty="0"/>
          </a:p>
          <a:p>
            <a:pPr lvl="1"/>
            <a:r>
              <a:rPr lang="fi-FI" dirty="0"/>
              <a:t>Hiilivetyjä joissa on vain yksöissidoksia (tyydyttyneitä)</a:t>
            </a:r>
          </a:p>
          <a:p>
            <a:r>
              <a:rPr lang="fi-FI" dirty="0" err="1"/>
              <a:t>Alkeenit</a:t>
            </a:r>
            <a:endParaRPr lang="fi-FI" dirty="0"/>
          </a:p>
          <a:p>
            <a:pPr lvl="1"/>
            <a:r>
              <a:rPr lang="fi-FI" dirty="0"/>
              <a:t>Vähintään yksi kaksoissidos</a:t>
            </a:r>
          </a:p>
          <a:p>
            <a:r>
              <a:rPr lang="fi-FI" dirty="0" err="1"/>
              <a:t>Alkyynit</a:t>
            </a:r>
            <a:endParaRPr lang="fi-FI" dirty="0"/>
          </a:p>
          <a:p>
            <a:pPr lvl="1"/>
            <a:r>
              <a:rPr lang="fi-FI" dirty="0"/>
              <a:t>Vähintään yksi kolmoissidos</a:t>
            </a:r>
          </a:p>
          <a:p>
            <a:r>
              <a:rPr lang="fi-FI" dirty="0"/>
              <a:t>Nimet</a:t>
            </a:r>
          </a:p>
          <a:p>
            <a:r>
              <a:rPr lang="fi-FI" dirty="0"/>
              <a:t>Metaani, etaani, propaani, butaani, pentaani, heksaani, heptaani, oktaani, </a:t>
            </a:r>
            <a:r>
              <a:rPr lang="fi-FI" dirty="0" err="1"/>
              <a:t>nonaani</a:t>
            </a:r>
            <a:r>
              <a:rPr lang="fi-FI" dirty="0"/>
              <a:t>, dekaani</a:t>
            </a:r>
          </a:p>
          <a:p>
            <a:r>
              <a:rPr lang="fi-FI" dirty="0" err="1"/>
              <a:t>Alkeeneissä</a:t>
            </a:r>
            <a:r>
              <a:rPr lang="fi-FI" dirty="0"/>
              <a:t> pääte –</a:t>
            </a:r>
            <a:r>
              <a:rPr lang="fi-FI" dirty="0" err="1"/>
              <a:t>eeni</a:t>
            </a:r>
            <a:r>
              <a:rPr lang="fi-FI" dirty="0"/>
              <a:t>, esim. propeeni</a:t>
            </a:r>
          </a:p>
          <a:p>
            <a:r>
              <a:rPr lang="fi-FI" dirty="0" err="1"/>
              <a:t>Alkyyneissä</a:t>
            </a:r>
            <a:r>
              <a:rPr lang="fi-FI" dirty="0"/>
              <a:t> pääte –</a:t>
            </a:r>
            <a:r>
              <a:rPr lang="fi-FI" dirty="0" err="1"/>
              <a:t>yyni</a:t>
            </a:r>
            <a:r>
              <a:rPr lang="fi-FI" dirty="0"/>
              <a:t>, esim. </a:t>
            </a:r>
            <a:r>
              <a:rPr lang="fi-FI" dirty="0" err="1"/>
              <a:t>etyyni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8176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250E9D-986D-4CD2-8E5C-06C5BE8AF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CCE388-A7C6-4B31-B00A-00A5C4B12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2-16, 2-17(</a:t>
            </a:r>
            <a:r>
              <a:rPr lang="fi-FI" dirty="0" err="1"/>
              <a:t>a,b</a:t>
            </a:r>
            <a:r>
              <a:rPr lang="fi-FI" dirty="0"/>
              <a:t>), 4.16 (</a:t>
            </a:r>
            <a:r>
              <a:rPr lang="fi-FI" dirty="0" err="1"/>
              <a:t>a,b</a:t>
            </a:r>
            <a:r>
              <a:rPr lang="fi-FI" dirty="0"/>
              <a:t>) 2-18, 2-19</a:t>
            </a:r>
          </a:p>
        </p:txBody>
      </p:sp>
    </p:spTree>
    <p:extLst>
      <p:ext uri="{BB962C8B-B14F-4D97-AF65-F5344CB8AC3E}">
        <p14:creationId xmlns:p14="http://schemas.microsoft.com/office/powerpoint/2010/main" val="2489077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93</Words>
  <Application>Microsoft Office PowerPoint</Application>
  <PresentationFormat>Laajakuva</PresentationFormat>
  <Paragraphs>18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Rakennekaava ja ketcher</vt:lpstr>
      <vt:lpstr>PowerPoint-esitys</vt:lpstr>
      <vt:lpstr>Alkaanit, alkeenit ja alkyynit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Rakennekaava, marvinsketch ja funktionaalisten ryhmien tunnistaminen</dc:title>
  <dc:creator>Leppänen Riku Joonatan</dc:creator>
  <cp:lastModifiedBy>Leppänen Riku Joonatan</cp:lastModifiedBy>
  <cp:revision>6</cp:revision>
  <dcterms:created xsi:type="dcterms:W3CDTF">2022-02-17T17:16:57Z</dcterms:created>
  <dcterms:modified xsi:type="dcterms:W3CDTF">2026-04-17T12:03:52Z</dcterms:modified>
</cp:coreProperties>
</file>