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138D77-8591-4BF9-8EF9-CCD7D91DF7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E8AA304-EE3B-415A-84A0-F6388BE45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3F34E5-6EEB-4F92-AEFA-23205CE2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579BA9-A86A-43F8-8C77-2EB76028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959A75-8376-4BA9-B7BE-07FEBF10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54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9AB77A-DE85-4293-B4CF-0A801F63A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0D0012-4DCC-4B57-A94A-30A048AD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2F9D87-6550-4A74-B073-D423E713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4F81CF-64BD-4BB4-A68A-D8AEEE706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F157ED-45AB-4CBF-AAB2-0511615E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62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CFD2EBE-3FEB-4C85-92C0-C1DB36FD8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DDED34-9347-4D32-B2C8-75F1EC4FA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1F3B6D-6562-4116-B9AA-F1AC5334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7E9247-E73F-4FFC-B34C-4AAED0F32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EFBBD4-80F4-4524-8EC0-B552D6244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07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7E8668-4AAC-422A-9751-32EC2C920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6B4E93-1AA2-4D0B-A863-47C110325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968953-F19D-43DE-A94E-A1826422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42124B-F5EF-45B7-B59E-127103E06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2547E2-7453-490B-8426-9022D83EA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929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B5EE14-FA63-40E0-A54B-8978DD28B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5C1C03-A20E-4940-8A13-7927D565A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0B58CC-63E4-4933-AB5A-6445D1B7B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FD0B09-9A49-4B5B-90C1-6402BF1B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3EE82D-116A-4C22-B476-52701038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145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B0C0CF-D8FA-4DE6-9A99-9E173CE65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22EB94-1EFD-4440-B71B-BA9525A7E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BA26F0-7E6D-4DF7-A394-1787AFFF9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231B05-2545-4457-8FF6-0D026826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94C41B-D49A-4DA5-A20E-02962418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974C6B-FF83-428E-8888-25EF031D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10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85C374-A91E-4F15-A8A0-42D088E5B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7DADD62-3A66-468E-8A46-D678BAA6C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AFF1EA7-77A0-4372-9AD4-95F7D14EF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C555BDB-4C18-48F6-BEA5-5872C3E66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0D189DC-811A-4673-A7B1-FC001683A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CBB9E6A-B6F6-4054-B66A-CB1D73B54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E3E4AD-0A2A-44F2-A196-EC21A247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1D5B1B4-D00E-4FBA-99B5-20181C21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63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17F8F-30AF-45E7-9306-855F5507C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D743C75-9AC9-452D-881A-A14397FB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9773DB-7403-47B8-805E-428BFB982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97A9E3-04E0-46F4-A3BD-5A301DD52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40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DF2EE92-E7E1-4F2E-BC44-7E9BC4BF5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2F2ED3E-ED69-4FF5-9765-851600AE9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3261DBF-A462-47C0-A753-C29BC709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98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9136EA-836E-4028-A769-07B345EB5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65A726-D362-43D4-9486-C0E1EB294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04CC16B-6079-4B5D-8129-C07BD3353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1627F5D-1C3B-4769-9B14-09B74396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4F4931-6315-4F25-B30D-E06E2AE4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B1861D-A5AB-4F81-B096-CBE77C68A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26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06759E-69D3-4EEC-BA40-A6696AA91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6E40304-7B2B-4889-A2CD-63B20E942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EA4081-12E9-4C16-A95A-C7A75422E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5B024F-7EE3-415A-B542-424C9517D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0632AA-E8CB-47AA-BE2E-ABFB9049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4326E5-74D8-441E-9557-504A4579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52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7392305-24F0-48B2-A50A-963CA3F5A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0F68FF-EA8F-463E-850C-59F2E444E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B73B22-32FD-48F8-A344-E78E0ED6A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8F1BC-158F-4625-A045-6DD26D1424EF}" type="datetimeFigureOut">
              <a:rPr lang="fi-FI" smtClean="0"/>
              <a:t>22.4.2026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0BEE0F-C666-4863-9146-0ACEF78D4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7D3AEB-2456-4CEB-B271-250461113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B9D89-8E0E-46FB-B8C5-00153AD5C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96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7DD333-D84D-4FA9-A5BE-F1A665700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Orgaanisten yhdisteiden nimeäminen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F7B61F-3A4B-4163-AE49-533ED19D7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7497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7E1AA0-D2EC-425F-A784-3D476CC3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Orgaanisten yhdisteiden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7854AC-A1FF-4002-8243-05FAE2130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1. Selvitetään, mikä funktionaalinen ryhmä molekyylissä on. Nimen pääte määräytyy tämän mukaan.</a:t>
            </a:r>
          </a:p>
          <a:p>
            <a:r>
              <a:rPr lang="fi-FI" dirty="0"/>
              <a:t>2. Selvitetään, kuinka monta hiiliatomia on isäntä hiiliketjussa. Funktionaalisen ryhmän on kuuluttava tähän hiiliketjuun!</a:t>
            </a:r>
          </a:p>
          <a:p>
            <a:pPr lvl="1"/>
            <a:r>
              <a:rPr lang="fi-FI" dirty="0"/>
              <a:t>Jos funktionaalisia ryhmiä on useita noudatetaan tärkeysjärjestystä, jossa karboksyylihappo on ylimpänä.</a:t>
            </a:r>
          </a:p>
          <a:p>
            <a:pPr lvl="1"/>
            <a:r>
              <a:rPr lang="fi-FI" dirty="0"/>
              <a:t>Funktionaalisen ryhmän jälkeen suositaan kaksois- ja kolmoissidoksia, sekä ketjun pituutta.</a:t>
            </a:r>
          </a:p>
          <a:p>
            <a:r>
              <a:rPr lang="fi-FI" dirty="0"/>
              <a:t>3. Numeroidaan isäntä hiiliketju seuraavien sääntöjen mukaan. Numerot kirjoitetaan nimeen.</a:t>
            </a:r>
          </a:p>
          <a:p>
            <a:pPr lvl="1"/>
            <a:r>
              <a:rPr lang="fi-FI" dirty="0"/>
              <a:t>1. tärkeimmän funktionaalisen ryhmän numero on pienin.</a:t>
            </a:r>
          </a:p>
          <a:p>
            <a:pPr lvl="1"/>
            <a:r>
              <a:rPr lang="fi-FI" dirty="0"/>
              <a:t>2. Kaksois- ja kolmoissidoksilla on pienin numero</a:t>
            </a:r>
          </a:p>
          <a:p>
            <a:pPr lvl="1"/>
            <a:r>
              <a:rPr lang="fi-FI" dirty="0"/>
              <a:t>3. sivuryhmillä pienin numero</a:t>
            </a:r>
          </a:p>
          <a:p>
            <a:r>
              <a:rPr lang="fi-FI" dirty="0"/>
              <a:t>Mikäli samoja funktionaalisia ryhmiä on useita niiden määrä ilmoitetaan di-, tri-, tetra-, </a:t>
            </a:r>
            <a:r>
              <a:rPr lang="fi-FI" dirty="0" err="1"/>
              <a:t>penta</a:t>
            </a:r>
            <a:r>
              <a:rPr lang="fi-FI" dirty="0"/>
              <a:t>-,… etuliitteellä</a:t>
            </a:r>
          </a:p>
          <a:p>
            <a:r>
              <a:rPr lang="fi-FI" dirty="0"/>
              <a:t>Sivuryhmien nimet kirjoitetaan aakkosjärjestyksessä ilman etuliitettä</a:t>
            </a:r>
          </a:p>
          <a:p>
            <a:r>
              <a:rPr lang="fi-FI" dirty="0"/>
              <a:t>4. Syklisten yhdisteiden nimeen liitetään etuliite </a:t>
            </a:r>
            <a:r>
              <a:rPr lang="fi-FI" dirty="0" err="1"/>
              <a:t>syklo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404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211B0F-7B9E-F12C-5442-2DBA9D06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2C8A0D-FEF5-38DA-BBE5-81A84E8F2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Alkoholit: -oli</a:t>
            </a:r>
          </a:p>
          <a:p>
            <a:r>
              <a:rPr lang="fi-FI" dirty="0"/>
              <a:t>Hapot: -happo</a:t>
            </a:r>
          </a:p>
          <a:p>
            <a:r>
              <a:rPr lang="fi-FI" dirty="0"/>
              <a:t>Ketoni: -</a:t>
            </a:r>
            <a:r>
              <a:rPr lang="fi-FI" dirty="0" err="1"/>
              <a:t>oni</a:t>
            </a:r>
            <a:endParaRPr lang="fi-FI" dirty="0"/>
          </a:p>
          <a:p>
            <a:r>
              <a:rPr lang="fi-FI" dirty="0"/>
              <a:t>Aldehydit: -</a:t>
            </a:r>
            <a:r>
              <a:rPr lang="fi-FI" dirty="0" err="1"/>
              <a:t>aali</a:t>
            </a:r>
            <a:endParaRPr lang="fi-FI" dirty="0"/>
          </a:p>
          <a:p>
            <a:r>
              <a:rPr lang="fi-FI" dirty="0"/>
              <a:t>Amiini: -amiini</a:t>
            </a:r>
          </a:p>
          <a:p>
            <a:r>
              <a:rPr lang="fi-FI" dirty="0"/>
              <a:t>Eetteri: -</a:t>
            </a:r>
            <a:r>
              <a:rPr lang="fi-FI" dirty="0" err="1"/>
              <a:t>eettei</a:t>
            </a:r>
            <a:endParaRPr lang="fi-FI" dirty="0"/>
          </a:p>
          <a:p>
            <a:r>
              <a:rPr lang="fi-FI" dirty="0"/>
              <a:t>Amidi: amidi</a:t>
            </a:r>
          </a:p>
          <a:p>
            <a:r>
              <a:rPr lang="fi-FI" dirty="0"/>
              <a:t>Esterit: -</a:t>
            </a:r>
            <a:r>
              <a:rPr lang="fi-FI" dirty="0" err="1"/>
              <a:t>aatti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492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E5D39C-4F8D-32BF-9688-E697DD645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sivuryhmiä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739037-83F1-D59A-96F8-766D822F7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Hiiliketju: esim. metyyli, etyyli, </a:t>
            </a:r>
            <a:r>
              <a:rPr lang="fi-FI" dirty="0" err="1"/>
              <a:t>propyyli</a:t>
            </a:r>
            <a:r>
              <a:rPr lang="fi-FI" dirty="0"/>
              <a:t>…</a:t>
            </a:r>
          </a:p>
          <a:p>
            <a:r>
              <a:rPr lang="fi-FI" dirty="0" err="1"/>
              <a:t>Hydroksiryhmä</a:t>
            </a:r>
            <a:r>
              <a:rPr lang="fi-FI" dirty="0"/>
              <a:t>: </a:t>
            </a:r>
            <a:r>
              <a:rPr lang="fi-FI" dirty="0" err="1"/>
              <a:t>hydroksi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12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4E4385-A0B0-4B40-939C-63E53FCA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Estereiden, eettereiden ja amiinien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4B76ED-27D2-4C65-AAD3-B75C01C37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Alkyyliryhmät luetellaan sanan eetteri, tai amiini ympärillä</a:t>
            </a:r>
          </a:p>
          <a:p>
            <a:r>
              <a:rPr lang="fi-FI" dirty="0"/>
              <a:t>Esterin rakenteesta RCOOR etsitään alkyyliosa R ja RCOO osa joka saa päätteen -</a:t>
            </a:r>
            <a:r>
              <a:rPr lang="fi-FI" dirty="0" err="1"/>
              <a:t>aatti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8457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E92A3B-B4F7-4548-B8C3-04986CC8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Orgaanisten yhdisteiden nimeäminen ja </a:t>
            </a:r>
            <a:r>
              <a:rPr lang="fi-FI" dirty="0" err="1"/>
              <a:t>maol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51B56-FA78-4C78-A5AA-CB6CED72F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3394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A6BEA-E032-4F4B-8183-150DC92E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F35298-D21D-4820-907B-64B97962A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80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369B2-7DD5-4355-873E-DC8F20437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30AF7A-E5B3-4742-AE25-50F808000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kpl </a:t>
            </a:r>
            <a:r>
              <a:rPr lang="fi-FI"/>
              <a:t>4.3 Tehtävät: 14, 15, 16, 18</a:t>
            </a:r>
          </a:p>
        </p:txBody>
      </p:sp>
    </p:spTree>
    <p:extLst>
      <p:ext uri="{BB962C8B-B14F-4D97-AF65-F5344CB8AC3E}">
        <p14:creationId xmlns:p14="http://schemas.microsoft.com/office/powerpoint/2010/main" val="1327201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226</Words>
  <Application>Microsoft Office PowerPoint</Application>
  <PresentationFormat>Laajakuva</PresentationFormat>
  <Paragraphs>32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Orgaanisten yhdisteiden nimeäminen</vt:lpstr>
      <vt:lpstr>Orgaanisten yhdisteiden nimeäminen</vt:lpstr>
      <vt:lpstr>päätteitä</vt:lpstr>
      <vt:lpstr>sivuryhmiä</vt:lpstr>
      <vt:lpstr>Estereiden, eettereiden ja amiinien nimeäminen</vt:lpstr>
      <vt:lpstr>Orgaanisten yhdisteiden nimeäminen ja maol</vt:lpstr>
      <vt:lpstr>Esimerkkejä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Orgaanisten yhdisteiden nimeäminen</dc:title>
  <dc:creator>Leppänen Riku Joonatan</dc:creator>
  <cp:lastModifiedBy>Leppänen Riku Joonatan</cp:lastModifiedBy>
  <cp:revision>2</cp:revision>
  <dcterms:created xsi:type="dcterms:W3CDTF">2022-02-22T19:03:53Z</dcterms:created>
  <dcterms:modified xsi:type="dcterms:W3CDTF">2026-04-22T13:17:43Z</dcterms:modified>
</cp:coreProperties>
</file>