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138D77-8591-4BF9-8EF9-CCD7D91DF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E8AA304-EE3B-415A-84A0-F6388BE45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3F34E5-6EEB-4F92-AEFA-23205CE29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F1BC-158F-4625-A045-6DD26D1424EF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579BA9-A86A-43F8-8C77-2EB76028E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C959A75-8376-4BA9-B7BE-07FEBF109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D89-8E0E-46FB-B8C5-00153AD5C9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954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9AB77A-DE85-4293-B4CF-0A801F63A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20D0012-4DCC-4B57-A94A-30A048ADA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C2F9D87-6550-4A74-B073-D423E713B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F1BC-158F-4625-A045-6DD26D1424EF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4F81CF-64BD-4BB4-A68A-D8AEEE706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FF157ED-45AB-4CBF-AAB2-0511615E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D89-8E0E-46FB-B8C5-00153AD5C9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462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CFD2EBE-3FEB-4C85-92C0-C1DB36FD8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CDDED34-9347-4D32-B2C8-75F1EC4FA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91F3B6D-6562-4116-B9AA-F1AC5334D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F1BC-158F-4625-A045-6DD26D1424EF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7E9247-E73F-4FFC-B34C-4AAED0F3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EFBBD4-80F4-4524-8EC0-B552D6244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D89-8E0E-46FB-B8C5-00153AD5C9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107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7E8668-4AAC-422A-9751-32EC2C92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6B4E93-1AA2-4D0B-A863-47C110325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C968953-F19D-43DE-A94E-A18264220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F1BC-158F-4625-A045-6DD26D1424EF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42124B-F5EF-45B7-B59E-127103E06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2547E2-7453-490B-8426-9022D83EA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D89-8E0E-46FB-B8C5-00153AD5C9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892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B5EE14-FA63-40E0-A54B-8978DD28B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A5C1C03-A20E-4940-8A13-7927D565A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10B58CC-63E4-4933-AB5A-6445D1B7B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F1BC-158F-4625-A045-6DD26D1424EF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AFD0B09-9A49-4B5B-90C1-6402BF1B3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33EE82D-116A-4C22-B476-527010388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D89-8E0E-46FB-B8C5-00153AD5C9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145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B0C0CF-D8FA-4DE6-9A99-9E173CE65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B22EB94-1EFD-4440-B71B-BA9525A7E2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DBA26F0-7E6D-4DF7-A394-1787AFFF9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231B05-2545-4457-8FF6-0D0268262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F1BC-158F-4625-A045-6DD26D1424EF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494C41B-D49A-4DA5-A20E-02962418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B974C6B-FF83-428E-8888-25EF031D7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D89-8E0E-46FB-B8C5-00153AD5C9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510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85C374-A91E-4F15-A8A0-42D088E5B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7DADD62-3A66-468E-8A46-D678BAA6C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AFF1EA7-77A0-4372-9AD4-95F7D14EF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C555BDB-4C18-48F6-BEA5-5872C3E66E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0D189DC-811A-4673-A7B1-FC001683A8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CBB9E6A-B6F6-4054-B66A-CB1D73B54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F1BC-158F-4625-A045-6DD26D1424EF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8E3E4AD-0A2A-44F2-A196-EC21A247D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1D5B1B4-D00E-4FBA-99B5-20181C210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D89-8E0E-46FB-B8C5-00153AD5C9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463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817F8F-30AF-45E7-9306-855F5507C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D743C75-9AC9-452D-881A-A14397FB6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F1BC-158F-4625-A045-6DD26D1424EF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49773DB-7403-47B8-805E-428BFB982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197A9E3-04E0-46F4-A3BD-5A301DD52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D89-8E0E-46FB-B8C5-00153AD5C9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140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DF2EE92-E7E1-4F2E-BC44-7E9BC4BF5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F1BC-158F-4625-A045-6DD26D1424EF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2F2ED3E-ED69-4FF5-9765-851600AE9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3261DBF-A462-47C0-A753-C29BC7097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D89-8E0E-46FB-B8C5-00153AD5C9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998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9136EA-836E-4028-A769-07B345EB5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65A726-D362-43D4-9486-C0E1EB294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04CC16B-6079-4B5D-8129-C07BD3353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1627F5D-1C3B-4769-9B14-09B743964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F1BC-158F-4625-A045-6DD26D1424EF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C4F4931-6315-4F25-B30D-E06E2AE4C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1B1861D-A5AB-4F81-B096-CBE77C68A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D89-8E0E-46FB-B8C5-00153AD5C9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726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06759E-69D3-4EEC-BA40-A6696AA91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6E40304-7B2B-4889-A2CD-63B20E942E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1EA4081-12E9-4C16-A95A-C7A75422E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E5B024F-7EE3-415A-B542-424C9517D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F1BC-158F-4625-A045-6DD26D1424EF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00632AA-E8CB-47AA-BE2E-ABFB90499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34326E5-74D8-441E-9557-504A4579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D89-8E0E-46FB-B8C5-00153AD5C9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552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7392305-24F0-48B2-A50A-963CA3F5A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30F68FF-EA8F-463E-850C-59F2E444E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B73B22-32FD-48F8-A344-E78E0ED6A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8F1BC-158F-4625-A045-6DD26D1424EF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0BEE0F-C666-4863-9146-0ACEF78D4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97D3AEB-2456-4CEB-B271-2504611133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B9D89-8E0E-46FB-B8C5-00153AD5C9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196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7DD333-D84D-4FA9-A5BE-F1A6657008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Orgaanisten yhdisteiden nimeäminen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7F7B61F-3A4B-4163-AE49-533ED19D74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7497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243F3E-3423-4EFD-A2F0-B27278EB4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Alkaanit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4C6167-C157-44EE-8E28-C38F01729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hiilien lukumäärät</a:t>
            </a:r>
          </a:p>
          <a:p>
            <a:r>
              <a:rPr lang="fi-FI" dirty="0"/>
              <a:t>metaani</a:t>
            </a:r>
          </a:p>
          <a:p>
            <a:r>
              <a:rPr lang="fi-FI" dirty="0"/>
              <a:t>etaani</a:t>
            </a:r>
          </a:p>
          <a:p>
            <a:r>
              <a:rPr lang="fi-FI" dirty="0"/>
              <a:t>Propaani </a:t>
            </a:r>
          </a:p>
          <a:p>
            <a:r>
              <a:rPr lang="fi-FI" dirty="0"/>
              <a:t>Butaani</a:t>
            </a:r>
          </a:p>
          <a:p>
            <a:r>
              <a:rPr lang="fi-FI" dirty="0"/>
              <a:t>pentaani</a:t>
            </a:r>
          </a:p>
          <a:p>
            <a:r>
              <a:rPr lang="fi-FI" dirty="0"/>
              <a:t>heksaani</a:t>
            </a:r>
          </a:p>
          <a:p>
            <a:r>
              <a:rPr lang="fi-FI" dirty="0"/>
              <a:t>heptaani</a:t>
            </a:r>
          </a:p>
          <a:p>
            <a:r>
              <a:rPr lang="fi-FI" dirty="0"/>
              <a:t>Oktaani</a:t>
            </a:r>
          </a:p>
          <a:p>
            <a:r>
              <a:rPr lang="fi-FI" dirty="0"/>
              <a:t>Nonaani</a:t>
            </a:r>
          </a:p>
          <a:p>
            <a:r>
              <a:rPr lang="fi-FI" dirty="0"/>
              <a:t>dekaani</a:t>
            </a:r>
          </a:p>
        </p:txBody>
      </p:sp>
    </p:spTree>
    <p:extLst>
      <p:ext uri="{BB962C8B-B14F-4D97-AF65-F5344CB8AC3E}">
        <p14:creationId xmlns:p14="http://schemas.microsoft.com/office/powerpoint/2010/main" val="190617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854AC-A1FF-4002-8243-05FAE2130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371475"/>
            <a:ext cx="11277599" cy="580548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1. Selvitetään, mikä funktionaalinen ryhmä molekyylissä on. Nimen pääte määräytyy tämän mukaan.</a:t>
            </a:r>
          </a:p>
          <a:p>
            <a:r>
              <a:rPr lang="fi-FI" dirty="0"/>
              <a:t>2. Selvitetään, kuinka monta hiiliatomia on isäntä hiiliketjussa. Funktionaalisen ryhmän on kuuluttava tähän hiiliketjuun!</a:t>
            </a:r>
          </a:p>
          <a:p>
            <a:pPr lvl="1"/>
            <a:r>
              <a:rPr lang="fi-FI" dirty="0"/>
              <a:t>Jos funktionaalisia ryhmiä on useita noudatetaan tärkeysjärjestystä, jossa karboksyylihappo on ylimpänä.</a:t>
            </a:r>
          </a:p>
          <a:p>
            <a:pPr lvl="1"/>
            <a:r>
              <a:rPr lang="fi-FI" dirty="0"/>
              <a:t>Funktionaalisen ryhmän jälkeen suositaan kaksois- ja kolmoissidoksia, sekä ketjun pituutta.</a:t>
            </a:r>
          </a:p>
          <a:p>
            <a:r>
              <a:rPr lang="fi-FI" dirty="0"/>
              <a:t>3. Numeroidaan isäntä hiiliketju seuraavien sääntöjen mukaan. Numerot kirjoitetaan nimeen.</a:t>
            </a:r>
          </a:p>
          <a:p>
            <a:pPr lvl="1"/>
            <a:r>
              <a:rPr lang="fi-FI" dirty="0"/>
              <a:t>1. tärkeimmän funktionaalisen ryhmän numero on pienin.</a:t>
            </a:r>
          </a:p>
          <a:p>
            <a:pPr lvl="1"/>
            <a:r>
              <a:rPr lang="fi-FI" dirty="0"/>
              <a:t>2. Kaksois- ja kolmoissidoksilla on pienin numero</a:t>
            </a:r>
          </a:p>
          <a:p>
            <a:pPr lvl="1"/>
            <a:r>
              <a:rPr lang="fi-FI" dirty="0"/>
              <a:t>3. sivuryhmillä pienin numero</a:t>
            </a:r>
          </a:p>
          <a:p>
            <a:r>
              <a:rPr lang="fi-FI" dirty="0"/>
              <a:t>Mikäli samoja funktionaalisia ryhmiä on useita niiden määrä ilmoitetaan di-, tri-, tetra-, </a:t>
            </a:r>
            <a:r>
              <a:rPr lang="fi-FI" dirty="0" err="1"/>
              <a:t>penta</a:t>
            </a:r>
            <a:r>
              <a:rPr lang="fi-FI" dirty="0"/>
              <a:t>-,… etuliitteellä</a:t>
            </a:r>
          </a:p>
          <a:p>
            <a:r>
              <a:rPr lang="fi-FI" dirty="0"/>
              <a:t>Sivuryhmien nimet kirjoitetaan aakkosjärjestyksessä ilman etuliitettä</a:t>
            </a:r>
          </a:p>
          <a:p>
            <a:r>
              <a:rPr lang="fi-FI" dirty="0"/>
              <a:t>4. Syklisten yhdisteiden nimeen liitetään etuliite </a:t>
            </a:r>
            <a:r>
              <a:rPr lang="fi-FI" dirty="0" err="1"/>
              <a:t>syklo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404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E92A3B-B4F7-4548-B8C3-04986CC8D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Orgaanisten yhdisteiden nimeäminen ja </a:t>
            </a:r>
            <a:r>
              <a:rPr lang="fi-FI" dirty="0" err="1"/>
              <a:t>maol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B251B56-FA78-4C78-A5AA-CB6CED72F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3394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A6BEA-E032-4F4B-8183-150DC92E9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Esimerkkejä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F35298-D21D-4820-907B-64B97962A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Alkoholeja ja hiilivetyjä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BEECDC1-3DC0-7F1D-3084-E26597A0C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960" y="1542044"/>
            <a:ext cx="8186142" cy="531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806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4369B2-7DD5-4355-873E-DC8F20437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30AF7A-E5B3-4742-AE25-50F808000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 kpl 4.2 Tehtävät: 14 kohdat 3, 5, 9, 12. T15 kohdat a, e, g. T16 kohdat a, b, c, d, g. T18 </a:t>
            </a:r>
            <a:r>
              <a:rPr lang="fi-FI" dirty="0" err="1"/>
              <a:t>a,b</a:t>
            </a:r>
            <a:r>
              <a:rPr lang="fi-FI" dirty="0"/>
              <a:t> ja c</a:t>
            </a:r>
          </a:p>
        </p:txBody>
      </p:sp>
    </p:spTree>
    <p:extLst>
      <p:ext uri="{BB962C8B-B14F-4D97-AF65-F5344CB8AC3E}">
        <p14:creationId xmlns:p14="http://schemas.microsoft.com/office/powerpoint/2010/main" val="132720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194</Words>
  <Application>Microsoft Office PowerPoint</Application>
  <PresentationFormat>Laajakuva</PresentationFormat>
  <Paragraphs>29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Orgaanisten yhdisteiden nimeäminen</vt:lpstr>
      <vt:lpstr>Alkaanit</vt:lpstr>
      <vt:lpstr>PowerPoint-esitys</vt:lpstr>
      <vt:lpstr>Orgaanisten yhdisteiden nimeäminen ja maol</vt:lpstr>
      <vt:lpstr>Esimerkkejä</vt:lpstr>
      <vt:lpstr>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Orgaanisten yhdisteiden nimeäminen</dc:title>
  <dc:creator>Leppänen Riku Joonatan</dc:creator>
  <cp:lastModifiedBy>Leppänen Riku Joonatan</cp:lastModifiedBy>
  <cp:revision>5</cp:revision>
  <dcterms:created xsi:type="dcterms:W3CDTF">2022-02-22T19:03:53Z</dcterms:created>
  <dcterms:modified xsi:type="dcterms:W3CDTF">2024-04-12T12:20:49Z</dcterms:modified>
</cp:coreProperties>
</file>