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57" r:id="rId5"/>
    <p:sldId id="259" r:id="rId6"/>
    <p:sldId id="258" r:id="rId7"/>
    <p:sldId id="260" r:id="rId8"/>
    <p:sldId id="261" r:id="rId9"/>
    <p:sldId id="262" r:id="rId10"/>
    <p:sldId id="265" r:id="rId11"/>
    <p:sldId id="264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846D0D-DE23-4E62-95C7-131114AE2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3F44C40-BCE4-421A-A562-52B21A4884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43DEAC9-832B-424C-AC5F-AD2CE7AB3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B780-F5CD-4E1F-9F95-570C606C8BD7}" type="datetimeFigureOut">
              <a:rPr lang="fi-FI" smtClean="0"/>
              <a:t>22.4.2024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4E77F86-DF28-4170-9106-1302E1D4A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9F89B5A-DA4D-4B62-B42B-6EFB3F46B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7336-DB55-498A-AA63-157B2E724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564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9E4097-D806-4D2D-A82B-8BCA0DD07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F7BD614-E7DC-4949-B380-DDBD08426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E1625C3-CA50-42E5-BAF5-0FC8F83D8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B780-F5CD-4E1F-9F95-570C606C8BD7}" type="datetimeFigureOut">
              <a:rPr lang="fi-FI" smtClean="0"/>
              <a:t>22.4.2024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FEC5E87-AE19-4CEF-931D-9F505833E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43D51F5-8C3C-47C1-8DB9-E9D4939CB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7336-DB55-498A-AA63-157B2E724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2159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C84CA6F-D650-40FA-955F-0866F7FF2F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7334136-F425-4BF1-89D6-7DCCD4B4C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F9E2A43-C897-45DB-9AFF-E3158BD88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B780-F5CD-4E1F-9F95-570C606C8BD7}" type="datetimeFigureOut">
              <a:rPr lang="fi-FI" smtClean="0"/>
              <a:t>22.4.2024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90B43BF-7B58-4273-8A9A-CF847492D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C4B7C20-806C-402D-B137-75AA52D68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7336-DB55-498A-AA63-157B2E724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444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C07C2C-F150-47E1-BC54-A3743C009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5C641D5-093E-45EB-9F48-E175881E2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BE0356B-D10E-4E8C-AF56-D5C9E725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B780-F5CD-4E1F-9F95-570C606C8BD7}" type="datetimeFigureOut">
              <a:rPr lang="fi-FI" smtClean="0"/>
              <a:t>22.4.2024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D13CF63-5EC5-47E2-B669-666ECCCEC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C895E88-9856-4EAD-80C1-163C59192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7336-DB55-498A-AA63-157B2E724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4802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31E72A-BCD5-4E96-90EB-3D6600DF1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45E754C-2042-4516-810B-272DC788B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10D3E08-A207-401A-A973-C5AA9A63E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B780-F5CD-4E1F-9F95-570C606C8BD7}" type="datetimeFigureOut">
              <a:rPr lang="fi-FI" smtClean="0"/>
              <a:t>22.4.2024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0214920-631F-4952-AD0E-665ECD197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618B34A-0226-4249-9B22-DCA34CBC5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7336-DB55-498A-AA63-157B2E724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1106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766B3A-130F-4E82-A64B-1183DAD65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55A30A-0A3C-4B4E-A4DB-F74AF197B4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8535CF8-F032-4E21-B202-4C821FC61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D2B36B9-8331-43D8-8AD4-9B88DD7C9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B780-F5CD-4E1F-9F95-570C606C8BD7}" type="datetimeFigureOut">
              <a:rPr lang="fi-FI" smtClean="0"/>
              <a:t>22.4.2024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B1CA2C0-00CC-4685-BD0B-C554A6489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1714B57-6EEB-4A77-8B6A-E68080C3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7336-DB55-498A-AA63-157B2E724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732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09D8DE-80F3-4799-A9F5-F90FF2DDE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C00F136-DC97-4755-B30E-BD94E3882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9F5E3A3-9BD1-43D3-9748-F54C7E811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34753B2-3E66-4D9B-973F-1DCB1638C7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2A8FD0D-495E-4C9D-8B5C-731D6713E5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47EDE93-3989-4962-80F0-FDFAE1D73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B780-F5CD-4E1F-9F95-570C606C8BD7}" type="datetimeFigureOut">
              <a:rPr lang="fi-FI" smtClean="0"/>
              <a:t>22.4.2024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CEFEE21-1497-45A2-9D0C-A287D826E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9969332C-90C8-4A5D-9A7D-EDB1ED30A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7336-DB55-498A-AA63-157B2E724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7853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3180CA-EA84-4595-9393-C18E0688A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C27072A-88D6-4D48-A96E-F93039330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B780-F5CD-4E1F-9F95-570C606C8BD7}" type="datetimeFigureOut">
              <a:rPr lang="fi-FI" smtClean="0"/>
              <a:t>22.4.2024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26AC62F-412C-4D7E-9809-5AC4459EE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C56D4D6-7CE8-482C-AFDF-2DD4C23D7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7336-DB55-498A-AA63-157B2E724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4289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4BAE57E-A43C-49B6-BF63-4170959B8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B780-F5CD-4E1F-9F95-570C606C8BD7}" type="datetimeFigureOut">
              <a:rPr lang="fi-FI" smtClean="0"/>
              <a:t>22.4.2024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4197745-2911-402D-9024-15C081A9A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DE0D28E-1E07-4155-9D1C-9BD5F71EC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7336-DB55-498A-AA63-157B2E724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54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9ACFB4-B5F3-4D9C-8ED9-4B82980D4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BC9ACD-4E86-4BE2-B1FC-48BB3EF9C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0F9925F-73FF-4522-8736-1DBC99096A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606ECCA-C97B-4DE9-B103-B34DAA719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B780-F5CD-4E1F-9F95-570C606C8BD7}" type="datetimeFigureOut">
              <a:rPr lang="fi-FI" smtClean="0"/>
              <a:t>22.4.2024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A14A02B-1A95-49F6-8813-53CF30DE7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FC5F1E7-792F-4D2D-ABCD-1DC39148C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7336-DB55-498A-AA63-157B2E724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3752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30BD65-5400-48A5-AFE7-D60839465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1F62C9B-2532-4D0F-8E57-AC0B8E45AF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C988D13-E93C-40CF-AB13-111C7EDAC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5183FB4-0A01-4408-8678-22F228899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B780-F5CD-4E1F-9F95-570C606C8BD7}" type="datetimeFigureOut">
              <a:rPr lang="fi-FI" smtClean="0"/>
              <a:t>22.4.2024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9E61340-7867-49E6-8337-83BF7CCC1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ACC08A0-B3FD-49FF-A215-CB1FA05F9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7336-DB55-498A-AA63-157B2E724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6531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EE916B0-A6EC-4B3A-B532-C46FB58C1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4772567-D0DE-420A-9520-10D6F3275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B2C97E7-B21B-40E9-8586-68E3505AD3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6B780-F5CD-4E1F-9F95-570C606C8BD7}" type="datetimeFigureOut">
              <a:rPr lang="fi-FI" smtClean="0"/>
              <a:t>22.4.2024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9235ED2-A350-4E93-9573-C5FC2BF61B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714A125-BEBC-4293-AD00-AD564AFE6F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27336-DB55-498A-AA63-157B2E724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4238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B3498F-6464-4F54-89EF-C381F862DB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Orgaanisten yhdisteiden hapettuminen ja pelkistyminen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F259F0E-9314-4346-ADB2-F19DFEABFB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9623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472652-8BE3-4A01-9897-62CBE096C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Tyypillisiä hapettimia ja pelkistimiä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98519774-EA3F-4D76-AE4F-F391460695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b="0" dirty="0"/>
                  <a:t>Hapettimia: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𝑀𝑛</m:t>
                    </m:r>
                    <m:sSubSup>
                      <m:sSub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</m:oMath>
                </a14:m>
                <a:r>
                  <a:rPr lang="fi-FI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𝐶𝑟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</m:oMath>
                </a14:m>
                <a:r>
                  <a:rPr lang="fi-FI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i-FI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fi-FI" dirty="0"/>
              </a:p>
              <a:p>
                <a:r>
                  <a:rPr lang="fi-FI" dirty="0"/>
                  <a:t>Pelkistimiä: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𝐿𝑖𝐴𝑙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endParaRPr lang="fi-FI" dirty="0"/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98519774-EA3F-4D76-AE4F-F391460695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8189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FF1B38-FAA0-4AC7-B8C2-D356FDE9E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EE78C3D-21B5-4C6E-8878-E2E96EAA1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Kpl 5.2 T: 18, 19, 20, 21 </a:t>
            </a:r>
          </a:p>
        </p:txBody>
      </p:sp>
    </p:spTree>
    <p:extLst>
      <p:ext uri="{BB962C8B-B14F-4D97-AF65-F5344CB8AC3E}">
        <p14:creationId xmlns:p14="http://schemas.microsoft.com/office/powerpoint/2010/main" val="3611651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D575BE-EC2B-4780-4E0F-EF350C08D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Pistari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1DBB17D-3C4E-C5F9-CF01-5602B5DA3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Nimeä seuraavat yhdisteet:</a:t>
            </a:r>
          </a:p>
          <a:p>
            <a:pPr lvl="1"/>
            <a:r>
              <a:rPr lang="fi-FI" dirty="0"/>
              <a:t>1)			</a:t>
            </a:r>
            <a:r>
              <a:rPr lang="fi-FI" dirty="0" err="1"/>
              <a:t>pentanaali</a:t>
            </a:r>
            <a:r>
              <a:rPr lang="fi-FI" dirty="0"/>
              <a:t> </a:t>
            </a:r>
          </a:p>
          <a:p>
            <a:pPr lvl="1"/>
            <a:r>
              <a:rPr lang="fi-FI" dirty="0"/>
              <a:t>2) 			etyylimetyylieetteri</a:t>
            </a:r>
          </a:p>
          <a:p>
            <a:pPr lvl="1"/>
            <a:endParaRPr lang="fi-FI" dirty="0"/>
          </a:p>
          <a:p>
            <a:pPr lvl="1"/>
            <a:r>
              <a:rPr lang="fi-FI" dirty="0"/>
              <a:t>3) 			2-metyylibutaanihappo</a:t>
            </a:r>
          </a:p>
          <a:p>
            <a:pPr lvl="1"/>
            <a:endParaRPr lang="fi-FI" dirty="0"/>
          </a:p>
          <a:p>
            <a:r>
              <a:rPr lang="fi-FI" dirty="0"/>
              <a:t>Piirrä seuraavat yhdisteet</a:t>
            </a:r>
          </a:p>
          <a:p>
            <a:pPr lvl="1"/>
            <a:r>
              <a:rPr lang="fi-FI" dirty="0"/>
              <a:t>4) 3-metyylifenoli</a:t>
            </a:r>
          </a:p>
          <a:p>
            <a:pPr lvl="1"/>
            <a:r>
              <a:rPr lang="fi-FI" dirty="0"/>
              <a:t>5) 3-heptanoni</a:t>
            </a:r>
          </a:p>
          <a:p>
            <a:pPr lvl="1"/>
            <a:r>
              <a:rPr lang="fi-FI" dirty="0"/>
              <a:t>6) etyylimetyyliamiini</a:t>
            </a:r>
          </a:p>
          <a:p>
            <a:pPr lvl="1"/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37D4B314-8907-3BAD-119E-D28793EF45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6571" y="2201600"/>
            <a:ext cx="1943371" cy="495369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489D9276-5986-A18C-D91E-DE16106D1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4412" y="2696969"/>
            <a:ext cx="1105054" cy="428685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52263EBE-24CE-A196-257D-4695CC83C9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4412" y="3279516"/>
            <a:ext cx="1448002" cy="943107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BF41F7B6-6664-C90D-A63A-7D790497AB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6289" y="4225163"/>
            <a:ext cx="3029373" cy="1133633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3046796F-B044-68CD-81E0-B583D56E2F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88420" y="5576255"/>
            <a:ext cx="1638529" cy="1009791"/>
          </a:xfrm>
          <a:prstGeom prst="rect">
            <a:avLst/>
          </a:prstGeom>
        </p:spPr>
      </p:pic>
      <p:pic>
        <p:nvPicPr>
          <p:cNvPr id="14" name="Kuva 13">
            <a:extLst>
              <a:ext uri="{FF2B5EF4-FFF2-40B4-BE49-F238E27FC236}">
                <a16:creationId xmlns:a16="http://schemas.microsoft.com/office/drawing/2014/main" id="{191EAFC7-DC9A-C7FC-2F86-A2110516A08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92326" y="4416135"/>
            <a:ext cx="1590897" cy="207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191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9DA098-4718-42DD-9BE6-FF1211F79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Tapaus 1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58612AA-1541-45FA-B79B-DAC14E837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Palaminen eli reagointi hapen kanssa on hapettumista</a:t>
            </a:r>
          </a:p>
          <a:p>
            <a:r>
              <a:rPr lang="fi-FI" dirty="0"/>
              <a:t>Syntyy hiilidioksidia ja vettä</a:t>
            </a:r>
          </a:p>
        </p:txBody>
      </p:sp>
    </p:spTree>
    <p:extLst>
      <p:ext uri="{BB962C8B-B14F-4D97-AF65-F5344CB8AC3E}">
        <p14:creationId xmlns:p14="http://schemas.microsoft.com/office/powerpoint/2010/main" val="2385294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438F2C-4D94-4BDC-ADDD-BD0184247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Primääriset, sekundääriset ja tertiääriset alkoholit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B22870-B166-47B9-A869-246D39BB2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Hiilestä johon OH on kiinnittynyt lähtee vähintään kaksi vetyä: Primäärinen</a:t>
            </a:r>
          </a:p>
          <a:p>
            <a:r>
              <a:rPr lang="fi-FI" dirty="0"/>
              <a:t>Sekundäärinen: OH hiileen on kiinnittynyt kaksi hiiltä</a:t>
            </a:r>
          </a:p>
          <a:p>
            <a:r>
              <a:rPr lang="fi-FI" dirty="0"/>
              <a:t>Tertiäärinen: OH hiileen on kiinnittynyt kolme hiiltä</a:t>
            </a:r>
          </a:p>
        </p:txBody>
      </p:sp>
    </p:spTree>
    <p:extLst>
      <p:ext uri="{BB962C8B-B14F-4D97-AF65-F5344CB8AC3E}">
        <p14:creationId xmlns:p14="http://schemas.microsoft.com/office/powerpoint/2010/main" val="1294142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B6489F-9A8D-4BD3-98DB-B853C6C40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Happiyhdisteiden hapettuminen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CD1AB7C-424C-42EA-A192-48998A370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Happiyhdisteiden hapettuminen tarkoittaa joko happiatomien määrän kasvamista tai vetyatomien määrän vähenemistä.</a:t>
            </a:r>
          </a:p>
          <a:p>
            <a:r>
              <a:rPr lang="fi-FI" dirty="0"/>
              <a:t>Hapettuminen kohdistuu siihen hiileen jossa on jo happiatomi.</a:t>
            </a:r>
          </a:p>
        </p:txBody>
      </p:sp>
    </p:spTree>
    <p:extLst>
      <p:ext uri="{BB962C8B-B14F-4D97-AF65-F5344CB8AC3E}">
        <p14:creationId xmlns:p14="http://schemas.microsoft.com/office/powerpoint/2010/main" val="85829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23AF7F-6558-4279-B7AF-2940925CD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Primääristen alkoholien hapettuminen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2DEF750-5D78-4780-AE27-A07F8FF2C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Primäärinen alkoholi -&gt; aldehydi -&gt; karboksyylihappo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[O] merkitsee hapettumista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8A4344D9-E799-EE29-DCDB-06CF254D4B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492" y="2490656"/>
            <a:ext cx="10679015" cy="1876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94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3CE9D8-CE6C-4F57-87BB-DDBC3C249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Sekundääristen alkoholien hapettuminen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B62235-E7E6-4504-99EF-7A6963C81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sek.alkoholi</a:t>
            </a:r>
            <a:r>
              <a:rPr lang="fi-FI" dirty="0"/>
              <a:t> -&gt; ketoni -&gt; ei hapetu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2993D001-827C-B31D-8393-69CA61FD31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96" y="2442990"/>
            <a:ext cx="6858957" cy="246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304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0DDEC9-580E-488D-BE2B-327CA7B23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Tertiääristen alkoholien hapettuminen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77E5278-4230-4BE5-BFCE-2BF5133F4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Tertiäärinen alkoholi ei hapetu</a:t>
            </a:r>
          </a:p>
        </p:txBody>
      </p:sp>
    </p:spTree>
    <p:extLst>
      <p:ext uri="{BB962C8B-B14F-4D97-AF65-F5344CB8AC3E}">
        <p14:creationId xmlns:p14="http://schemas.microsoft.com/office/powerpoint/2010/main" val="3660346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A27D08-3309-4231-BC77-95FBA3367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Happiyhdisteiden pelkistyminen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E81FB6-8D7D-41DA-AFC9-080913AE9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Mennään vastakkaiseen suuntaan eli vetyä tulee lisää tai happea vähenee</a:t>
            </a:r>
          </a:p>
          <a:p>
            <a:r>
              <a:rPr lang="fi-FI" dirty="0"/>
              <a:t>Merkataan [H] reaktionuolen päälle</a:t>
            </a:r>
          </a:p>
          <a:p>
            <a:r>
              <a:rPr lang="fi-FI" dirty="0"/>
              <a:t>Karboksyylihappo -&gt; aldehydi -&gt; </a:t>
            </a:r>
            <a:r>
              <a:rPr lang="fi-FI" dirty="0" err="1"/>
              <a:t>prim</a:t>
            </a:r>
            <a:r>
              <a:rPr lang="fi-FI" dirty="0"/>
              <a:t>. Alkoholi</a:t>
            </a:r>
          </a:p>
          <a:p>
            <a:r>
              <a:rPr lang="fi-FI" dirty="0"/>
              <a:t>Ketoni-&gt; </a:t>
            </a:r>
            <a:r>
              <a:rPr lang="fi-FI" dirty="0" err="1"/>
              <a:t>sek</a:t>
            </a:r>
            <a:r>
              <a:rPr lang="fi-FI" dirty="0"/>
              <a:t>. alkoholi</a:t>
            </a:r>
          </a:p>
        </p:txBody>
      </p:sp>
    </p:spTree>
    <p:extLst>
      <p:ext uri="{BB962C8B-B14F-4D97-AF65-F5344CB8AC3E}">
        <p14:creationId xmlns:p14="http://schemas.microsoft.com/office/powerpoint/2010/main" val="268818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203</Words>
  <Application>Microsoft Office PowerPoint</Application>
  <PresentationFormat>Laajakuva</PresentationFormat>
  <Paragraphs>43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Office-teema</vt:lpstr>
      <vt:lpstr>Orgaanisten yhdisteiden hapettuminen ja pelkistyminen</vt:lpstr>
      <vt:lpstr>Pistari</vt:lpstr>
      <vt:lpstr>Tapaus 1</vt:lpstr>
      <vt:lpstr>Primääriset, sekundääriset ja tertiääriset alkoholit </vt:lpstr>
      <vt:lpstr>Happiyhdisteiden hapettuminen</vt:lpstr>
      <vt:lpstr>Primääristen alkoholien hapettuminen</vt:lpstr>
      <vt:lpstr>Sekundääristen alkoholien hapettuminen</vt:lpstr>
      <vt:lpstr>Tertiääristen alkoholien hapettuminen</vt:lpstr>
      <vt:lpstr>Happiyhdisteiden pelkistyminen</vt:lpstr>
      <vt:lpstr>Tyypillisiä hapettimia ja pelkistimiä</vt:lpstr>
      <vt:lpstr>tehtäviä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Happiyhdisteiden hapettuminen ja pelkistyminen</dc:title>
  <dc:creator>Riku</dc:creator>
  <cp:lastModifiedBy>Leppänen Riku Joonatan</cp:lastModifiedBy>
  <cp:revision>7</cp:revision>
  <dcterms:created xsi:type="dcterms:W3CDTF">2019-12-17T10:46:32Z</dcterms:created>
  <dcterms:modified xsi:type="dcterms:W3CDTF">2024-04-22T06:56:20Z</dcterms:modified>
</cp:coreProperties>
</file>