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1" r:id="rId5"/>
    <p:sldId id="262" r:id="rId6"/>
    <p:sldId id="263" r:id="rId7"/>
    <p:sldId id="264" r:id="rId8"/>
    <p:sldId id="266" r:id="rId9"/>
    <p:sldId id="258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CCF7A0-7F5A-4867-98D6-794130101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DF21C5-2FB8-45E2-8182-5D74E831C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853DC4-E650-445A-B8D7-DC88267BC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260153-1345-4C77-8F76-642CCDFF2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FEFE6A-87A2-44F0-A306-117D0E5A9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306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F31514-2011-4E0D-A621-6B16E8DBD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CB22E6E-546D-4913-84C2-B15C275D7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F88CC3-C20A-45E0-B5BC-F0514201A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26B1F93-6F2D-427D-9872-7D99C98BF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49F5DF-D2DA-4D70-A80A-7B2D49AF6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2214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1641803-6F22-4CF9-8E69-C6E0198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7880182-46F7-4660-803B-2FD049A82E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1BDC2A-9315-403F-8AC4-2BDEB103A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4BEA5B-CB00-4258-BE44-AB3C16912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671E5F-E030-4740-98F7-658671000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4874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3E6DEB-FBAA-439C-919A-69DA7CF31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A699DE-CD91-4A7F-8A64-5A19D40B5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9016AE-1F8E-494E-B1B1-705245F44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156CC2-E86F-419E-8C7F-0E265B2DC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FBA5CB-3CD0-46B0-9694-7203E122E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20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1978F0-69A2-46CB-B8FD-E243D8CAC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602A66-3EF2-4783-8947-AA213C460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93C5D0-17D5-49CD-8536-CC91300EE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0C7098-68E9-4428-B26E-1B8E25E69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3F18AB-8168-47FC-89CC-27964AA31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097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17CFE0-DB58-4E10-9F37-BD8D09CFE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D17B81-72B3-4D26-A9C6-130D949F2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9D1B259-33E5-41F4-B36F-068A75A8D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7F6270E-FE3A-4140-901C-B16889C0D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43FC86D-36A4-4A58-8347-6771038F7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087B4AE-788A-497D-BC87-C5C183059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148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A85533-AF2F-4641-AE48-4CD289829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F7F0253-163E-423D-8542-75DD8D666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57A4A4C-65B2-47BB-B147-030A3C34D7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926EBD1-274C-48CC-B15A-B7DAB0AC0C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6BE5E50-96C9-4144-9072-6719B21F6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329FC79-6053-48CF-A8CF-57F3F4458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17A1CA6-BC15-4675-A7C3-093C98EC7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CEBB5DB-1FA9-44D0-9AC6-5E924F6E7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53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2F8F85-B4B6-4E51-9D34-00403E3B4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9E2DBE7-F23F-4464-9903-C2A05587F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5AC6CC1-5961-4CB9-BDEE-97932DA93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0392956-6870-4B04-9679-ED45875E5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69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3BD7810-EEC9-4448-ABAE-4B31D3CE8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99610CA-52B6-4421-A2FD-93CF1C36F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CD790A3-20F0-40B3-B9A1-AD9D2BAAF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75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BEC389-558C-46A3-A28D-856E2467F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9C8385-646D-43B3-9D08-2E3618E88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98BAC43-6A53-4654-8652-945683FEF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E1D5896-7BD1-4684-B82C-723B399D2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92E256C-25F6-4F84-A0BE-0E9FD30CA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FFDF54A-2A80-4D99-9466-A7C6870DE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430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4D8706-2099-4A61-A0B2-483798EE3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4A8BCA0-1D68-41FB-9EAD-F1F2309874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9031D01-CD85-47F7-935A-0A4D608DF3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15ABE1F-2B11-43DD-AECE-57B337005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614A34-EA7E-4117-8305-52CD8B151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C862273-60F4-4C0B-BE67-3661C9790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9771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A044E16-0BC1-4D81-8CDA-71A4013DA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0AA1F8F-A156-458F-BAE4-E7A109E9E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2A01FDE-F15C-4602-8DF8-15BFF8F35A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4734B-0FCC-403C-927D-8C4CC02617DA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01A391-A9EB-4BC1-859A-3BD50F632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374410-49DD-4B57-9115-B81BCF253F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ABFDF-8424-4ED3-AE0E-BA907E8A62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4576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77382C-5370-4408-886E-662D6E555F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Liuosten valmistaminen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B3BA1B0-3BE8-4593-B2B7-4F05ED9A14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312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7BAD35-BE6D-4D9D-9128-C2395C5EB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Graphical</a:t>
            </a:r>
            <a:r>
              <a:rPr lang="fi-FI" dirty="0"/>
              <a:t> </a:t>
            </a:r>
            <a:r>
              <a:rPr lang="fi-FI" dirty="0" err="1"/>
              <a:t>analysis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6BFB90-C5FC-4C0B-8A76-4365F6568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asennukseen</a:t>
            </a:r>
          </a:p>
        </p:txBody>
      </p:sp>
    </p:spTree>
    <p:extLst>
      <p:ext uri="{BB962C8B-B14F-4D97-AF65-F5344CB8AC3E}">
        <p14:creationId xmlns:p14="http://schemas.microsoft.com/office/powerpoint/2010/main" val="3794768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25B021-E535-482C-BA35-DBA20EEF7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29"/>
            <a:ext cx="10515600" cy="6248400"/>
          </a:xfrm>
        </p:spPr>
        <p:txBody>
          <a:bodyPr/>
          <a:lstStyle/>
          <a:p>
            <a:r>
              <a:rPr lang="fi-FI" dirty="0" err="1"/>
              <a:t>Esim</a:t>
            </a:r>
            <a:r>
              <a:rPr lang="fi-FI" dirty="0"/>
              <a:t> 1.</a:t>
            </a:r>
          </a:p>
          <a:p>
            <a:r>
              <a:rPr lang="fi-FI" dirty="0"/>
              <a:t>Kuinka paljon tulee punnita ruokasuolaa, kun tehtävääsi on valmistaa 1,0 mol/l konsentraatioista NaCl liuosta 200 ml.</a:t>
            </a:r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3A9C017-07F5-DC56-EC87-5FFDC4707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42" y="1693702"/>
            <a:ext cx="6063203" cy="516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110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C2383B-BD25-4195-B08A-CB24B5E23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224"/>
            <a:ext cx="10515600" cy="5979739"/>
          </a:xfrm>
        </p:spPr>
        <p:txBody>
          <a:bodyPr/>
          <a:lstStyle/>
          <a:p>
            <a:r>
              <a:rPr lang="fi-FI" dirty="0" err="1"/>
              <a:t>Esim</a:t>
            </a:r>
            <a:r>
              <a:rPr lang="fi-FI" dirty="0"/>
              <a:t> 1.</a:t>
            </a:r>
          </a:p>
          <a:p>
            <a:r>
              <a:rPr lang="fi-FI" dirty="0"/>
              <a:t>Kuinka paljon tulee punnita ruokasuolaa, kun tehtävääsi on valmistaa 1,0 mol/l konsentraatioista NaCl liuosta 200 ml.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Miten toimit punnituksen jälkeen?</a:t>
            </a:r>
          </a:p>
        </p:txBody>
      </p:sp>
    </p:spTree>
    <p:extLst>
      <p:ext uri="{BB962C8B-B14F-4D97-AF65-F5344CB8AC3E}">
        <p14:creationId xmlns:p14="http://schemas.microsoft.com/office/powerpoint/2010/main" val="308431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7D7384-198B-400D-A324-F2CD56A4E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294"/>
            <a:ext cx="10515600" cy="5997669"/>
          </a:xfrm>
        </p:spPr>
        <p:txBody>
          <a:bodyPr/>
          <a:lstStyle/>
          <a:p>
            <a:r>
              <a:rPr lang="fi-FI" dirty="0"/>
              <a:t>Esim. 2</a:t>
            </a:r>
          </a:p>
          <a:p>
            <a:r>
              <a:rPr lang="fi-FI" dirty="0"/>
              <a:t>Punnitustuloksesi edellisessä kohdassa oli 11,72g. Mikä on valmistamasi liuoksen konsentraatio?  </a:t>
            </a:r>
          </a:p>
        </p:txBody>
      </p:sp>
    </p:spTree>
    <p:extLst>
      <p:ext uri="{BB962C8B-B14F-4D97-AF65-F5344CB8AC3E}">
        <p14:creationId xmlns:p14="http://schemas.microsoft.com/office/powerpoint/2010/main" val="413087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C960A4-CFFE-4291-BAC3-3A7586475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/>
          <a:lstStyle/>
          <a:p>
            <a:r>
              <a:rPr lang="fi-FI" dirty="0"/>
              <a:t>Esim. 3.</a:t>
            </a:r>
          </a:p>
          <a:p>
            <a:r>
              <a:rPr lang="fi-FI" dirty="0"/>
              <a:t>Tehtävänäsi on valmistaa mahdollisimman tarkasti 0,1mol/l NaCl liuosta 100 ml käytössäsi on edellisessä kohdassa valmistamasi liuos sekä kiinteää natriumkloridia. Valmistatko liuoksen laimentamalla, vai teetkö kokonaan uuden liuoksen?</a:t>
            </a:r>
          </a:p>
          <a:p>
            <a:r>
              <a:rPr lang="fi-FI" dirty="0"/>
              <a:t>laimennetaan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156FCA3D-64D6-B658-9F03-17A20F06E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743" y="2990406"/>
            <a:ext cx="3696216" cy="318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475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3B48BA-5403-407C-950B-121BE2F39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0659"/>
            <a:ext cx="10515600" cy="5836304"/>
          </a:xfrm>
        </p:spPr>
        <p:txBody>
          <a:bodyPr/>
          <a:lstStyle/>
          <a:p>
            <a:r>
              <a:rPr lang="fi-FI" dirty="0"/>
              <a:t>Esim. 3.</a:t>
            </a:r>
          </a:p>
          <a:p>
            <a:r>
              <a:rPr lang="fi-FI" dirty="0"/>
              <a:t>Tehtävänäsi on valmistaa mahdollisimman tarkasti 0,1mol/l NaCl liuosta 100 ml käytössäsi on edellisessä kohdassa valmistamasi liuos sekä kiinteää natriumkloridia. Valmistatko liuoksen laimentamalla, vai teetkö kokonaan uuden liuoksen?</a:t>
            </a:r>
          </a:p>
          <a:p>
            <a:endParaRPr lang="fi-FI" dirty="0"/>
          </a:p>
          <a:p>
            <a:r>
              <a:rPr lang="fi-FI" dirty="0"/>
              <a:t>Kuinka paljon edellisen kohdan liuosta sinun tulee ottaa?</a:t>
            </a:r>
          </a:p>
        </p:txBody>
      </p:sp>
    </p:spTree>
    <p:extLst>
      <p:ext uri="{BB962C8B-B14F-4D97-AF65-F5344CB8AC3E}">
        <p14:creationId xmlns:p14="http://schemas.microsoft.com/office/powerpoint/2010/main" val="1073560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B04A9B-1EF4-40ED-A7BC-4FC2FD0F5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Standardikuvaajan tekeminen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2A497F-25B8-44BE-8098-C3BF78490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Kirjan </a:t>
            </a:r>
            <a:r>
              <a:rPr lang="fi-FI" dirty="0" err="1"/>
              <a:t>esim</a:t>
            </a:r>
            <a:r>
              <a:rPr lang="fi-FI" dirty="0"/>
              <a:t> 3.</a:t>
            </a:r>
          </a:p>
        </p:txBody>
      </p:sp>
    </p:spTree>
    <p:extLst>
      <p:ext uri="{BB962C8B-B14F-4D97-AF65-F5344CB8AC3E}">
        <p14:creationId xmlns:p14="http://schemas.microsoft.com/office/powerpoint/2010/main" val="414560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6508B4-290A-4023-B4AB-D227106F4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6FF1E9-D1D9-4737-834A-44697F551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1.1 T: 1.1, 1.2, 1.4, 1.5, 1.6</a:t>
            </a:r>
          </a:p>
        </p:txBody>
      </p:sp>
    </p:spTree>
    <p:extLst>
      <p:ext uri="{BB962C8B-B14F-4D97-AF65-F5344CB8AC3E}">
        <p14:creationId xmlns:p14="http://schemas.microsoft.com/office/powerpoint/2010/main" val="1797973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173</Words>
  <Application>Microsoft Office PowerPoint</Application>
  <PresentationFormat>Laajakuva</PresentationFormat>
  <Paragraphs>25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Liuosten valmistaminen</vt:lpstr>
      <vt:lpstr>Graphical analysis</vt:lpstr>
      <vt:lpstr>PowerPoint-esitys</vt:lpstr>
      <vt:lpstr>PowerPoint-esitys</vt:lpstr>
      <vt:lpstr>PowerPoint-esitys</vt:lpstr>
      <vt:lpstr>PowerPoint-esitys</vt:lpstr>
      <vt:lpstr>PowerPoint-esitys</vt:lpstr>
      <vt:lpstr>Standardikuvaajan tekeminen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Liuosten valmistaminen</dc:title>
  <dc:creator>User</dc:creator>
  <cp:lastModifiedBy>Leppänen Riku Joonatan</cp:lastModifiedBy>
  <cp:revision>8</cp:revision>
  <dcterms:created xsi:type="dcterms:W3CDTF">2018-08-19T18:29:44Z</dcterms:created>
  <dcterms:modified xsi:type="dcterms:W3CDTF">2026-04-08T13:27:36Z</dcterms:modified>
</cp:coreProperties>
</file>