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6" r:id="rId5"/>
    <p:sldId id="269" r:id="rId6"/>
    <p:sldId id="270" r:id="rId7"/>
    <p:sldId id="281" r:id="rId8"/>
    <p:sldId id="273" r:id="rId9"/>
    <p:sldId id="277" r:id="rId10"/>
    <p:sldId id="271" r:id="rId11"/>
    <p:sldId id="272" r:id="rId12"/>
    <p:sldId id="278" r:id="rId13"/>
    <p:sldId id="274" r:id="rId14"/>
    <p:sldId id="275" r:id="rId15"/>
    <p:sldId id="279" r:id="rId16"/>
    <p:sldId id="280" r:id="rId17"/>
    <p:sldId id="267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12-12T20:05:33.091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4A3AEC-147C-41AA-8AA1-841C6F0DAF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FA68D22-A0E5-47D3-9E26-BD8448942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9DF695-FCC1-4551-B83B-7A4B5E7EC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173E80-EA7E-4354-8A6E-89C1B814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DB73BB-FA32-416D-AA41-12590E97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093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0DAA5C-183D-4AC2-8D07-8EE4ACBF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12EF54-079E-4412-ACA3-34771032D6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2B54D6-C8D7-4A1B-99E4-C8E743F3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DD8C97-2360-4506-AFCE-CB0FE713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75EA30-7370-4384-8275-03337669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55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1F8DE3D-3219-4DB7-A53E-2460F132D1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8AB2DA-FA8D-47BD-BEE0-2A291B322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7BE4B5-4B77-474C-A6BC-4C5875EF2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899676-D9F7-4570-BE0D-2C3740E40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C3F6F2-CB32-4073-BE47-A6CB7D01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151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72C938-FE02-4984-9B9A-2B26A2F5A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87DD19-D305-460A-B26C-8F6EFE5B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C1815D-6A21-483C-A704-171BFCB1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5D1CDA-090B-40CB-9B7E-3D3B0C4F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A4030F-B0B2-4022-B14F-00EB972E5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92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ADAAE6-F8A1-450A-AE0B-90BBCC62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94A75C-04F3-408B-90BA-8F19A2AF2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BDFF08-EB0E-4BB4-BD6F-CF541ED1F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58B1E-D7AF-4485-9DE2-343D1459C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A7651D-1E6E-4684-8996-D85443A4B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4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5B3D60-D0DE-4047-83A1-77C17D1D6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ABECCD-40C5-4992-B602-4345E107EA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B1F2280-128D-4021-A517-CFE57C231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1679E25-7F8C-4E9D-B44B-C9FCCD40C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495641-48A4-4751-94EA-BE06145C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92E09A-F9F5-4FBC-BD59-DE574288F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3949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D39114-6220-4822-B4EC-1948985FA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3F86DC2-D1C3-42BC-B62A-9E8534453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A0B054-4397-465F-A628-66F785036F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94D8C6F-4910-464A-B91D-09A7F72AC0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F94749C-9921-437A-BE9B-48C2176BE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19DDEF8-DA50-429F-BDD3-8812D22D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86F2608-3CEC-4354-9B80-FC0BF2C17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A38DCEE-D372-4A1B-9A8D-DBA024AF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567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0F0D53-AC2B-421C-A031-3DC85CBBA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74A61C7-CBC2-4D88-9F34-8773924A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77A926-0896-4883-B158-805766EF6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AF0B31F-0BF2-4500-A2BF-9F0EAC42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42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6982FDE-0F4E-4DF7-8CBE-72FFEB900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C77286C-C1D1-46E7-8A0F-531E7DEE5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C75999B-ACF8-4256-A409-479AA57B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740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C62D24-4E94-4C3F-9FC8-12BB576F8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BC35CAF-045E-4267-965E-E7BEC279B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DF2122-B5DC-46D6-93AF-2B5B7D7793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D0866A-9EAD-488F-85C8-C401E93C4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C7AF3D-0306-4FFD-9ABC-6C1662F1B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C056ADA-DF6A-461F-BEF6-5C2C1DC4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4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D7387A-0EFC-4D9E-81AE-080A64185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AF1042F-95E1-4DCC-9D6C-1A0DEF8CD4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7552FB7-5CEB-45EC-B08F-98A982172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5830F8-0D86-4EB3-B2D8-5A97D7BC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275648D-F55B-4FAB-BA4D-8ADA12A06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9E3226-36D7-4F20-B85A-906E7EA7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37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76C6785-B75A-4D57-A38C-E96F032A7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141FF9-68A9-42A0-80F9-37CB78C19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7D8D39-820C-480F-9C46-08C31D5683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AF195-4C23-4B23-B96C-3EBB81E05913}" type="datetimeFigureOut">
              <a:rPr lang="fi-FI" smtClean="0"/>
              <a:t>27.4.2026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605CC4D-73A7-4418-8F34-770540C01E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AAE7D8-B945-4F1F-AFFB-3F7A6150C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CCF1-8F02-49D2-B407-1C1FDD3BAE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573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inter.group.shef.ac.uk/orbitron/AOs/1s/index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inter.group.shef.ac.uk/orbitron/AOs/2p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inter.group.shef.ac.uk/orbitron/AOs/2p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FA14D0-3446-4263-AC50-B9AE6AC2E6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6F2641A-747D-4631-AFF1-CC4F3C7736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013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4FEF5A-1DEE-488C-B9B0-7490683A6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Varsinaisten ongelmien korjaaminen?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D6B657-E571-4678-BC86-03AB5B931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17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125147-ECB2-484B-94D8-33C0E8D2C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Varsinaisten ongelmien korjaaminen?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E8D123-1C07-4391-A642-3E9BFDBE3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Osoittautuu että </a:t>
            </a:r>
            <a:r>
              <a:rPr lang="fi-FI" dirty="0" err="1"/>
              <a:t>orbitaalien</a:t>
            </a:r>
            <a:r>
              <a:rPr lang="fi-FI" dirty="0"/>
              <a:t> energiatasot ovat sellaiset, että elektronit asettuvat </a:t>
            </a:r>
            <a:r>
              <a:rPr lang="fi-FI" dirty="0" err="1"/>
              <a:t>orbitaaleille</a:t>
            </a:r>
            <a:r>
              <a:rPr lang="fi-FI" dirty="0"/>
              <a:t> kirjan kuvan 17 mukaisesti</a:t>
            </a:r>
          </a:p>
          <a:p>
            <a:r>
              <a:rPr lang="fi-FI" dirty="0"/>
              <a:t>Perusteluna energiatasokaavio</a:t>
            </a: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sz="1200" dirty="0"/>
              <a:t>Lähde: https://www.chemguide.co.uk/atoms/properties/atomorbs.html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F8429B5-4C8D-4EEA-8E9C-269B63A39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245" y="3264067"/>
            <a:ext cx="4513520" cy="253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22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897289-975E-4FCD-8CE2-106086CD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Elektronirakenteen kirjoittaminen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0C41FCB-783A-4FE5-9184-D82FE0F98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Paulin kieltosääntö: Kahdella elektronilla ei voi olla sama kvanttiluku (4 lukua)</a:t>
            </a:r>
          </a:p>
          <a:p>
            <a:r>
              <a:rPr lang="fi-FI" dirty="0" err="1"/>
              <a:t>Hundin</a:t>
            </a:r>
            <a:r>
              <a:rPr lang="fi-FI" dirty="0"/>
              <a:t> sääntö: </a:t>
            </a:r>
            <a:r>
              <a:rPr lang="fi-FI" dirty="0" err="1"/>
              <a:t>Orbitaalit</a:t>
            </a:r>
            <a:r>
              <a:rPr lang="fi-FI" dirty="0"/>
              <a:t> täyttyvät ensin puolittain. Parittomilla elektroneilla on sama spin</a:t>
            </a:r>
          </a:p>
          <a:p>
            <a:r>
              <a:rPr lang="fi-FI" dirty="0"/>
              <a:t>Esim. Hiili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283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B8EA22-CF3C-4FBF-A255-E2B61B7B3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Muita havaintoja kvanttimekaanisesta atomimallista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2F60AC-297D-4378-9439-4D24E9D27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</a:t>
            </a:r>
            <a:r>
              <a:rPr lang="fi-FI" dirty="0" err="1"/>
              <a:t>orbitaalit</a:t>
            </a:r>
            <a:r>
              <a:rPr lang="fi-FI" dirty="0"/>
              <a:t> oikeastaan ovat?</a:t>
            </a:r>
          </a:p>
          <a:p>
            <a:pPr lvl="1"/>
            <a:r>
              <a:rPr lang="fi-FI" dirty="0" err="1"/>
              <a:t>Orbitaalit</a:t>
            </a:r>
            <a:r>
              <a:rPr lang="fi-FI" dirty="0"/>
              <a:t> kuvaavat aluetta jolle elektronin aaltofunktio levittäytyy</a:t>
            </a:r>
          </a:p>
          <a:p>
            <a:pPr lvl="1"/>
            <a:r>
              <a:rPr lang="fi-FI" dirty="0"/>
              <a:t>Tämä tarkoitta aluetta jolta elektroni löytyy 95% todennäköisyydellä</a:t>
            </a:r>
          </a:p>
          <a:p>
            <a:r>
              <a:rPr lang="fi-FI" dirty="0"/>
              <a:t>Elektronin paikka on siis epämääräinen eikä sitä voi ennustaa tarkasti</a:t>
            </a:r>
          </a:p>
        </p:txBody>
      </p:sp>
    </p:spTree>
    <p:extLst>
      <p:ext uri="{BB962C8B-B14F-4D97-AF65-F5344CB8AC3E}">
        <p14:creationId xmlns:p14="http://schemas.microsoft.com/office/powerpoint/2010/main" val="513512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964558-05C7-453E-BF00-3DC6A0F7F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Maol ja 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D9A5F5-E713-4B78-B6BE-338E13128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4158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B5C955-0804-4AE5-8E55-FC2453A33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Pysyvät elektronirakenteet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FEAA05-5C3B-458C-93ED-211EEC483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Orbitaali</a:t>
            </a:r>
            <a:r>
              <a:rPr lang="fi-FI" dirty="0"/>
              <a:t> on tyhjä</a:t>
            </a:r>
          </a:p>
          <a:p>
            <a:r>
              <a:rPr lang="fi-FI" dirty="0" err="1"/>
              <a:t>Orbitaalit</a:t>
            </a:r>
            <a:r>
              <a:rPr lang="fi-FI" dirty="0"/>
              <a:t> ovat täynnä</a:t>
            </a:r>
          </a:p>
          <a:p>
            <a:r>
              <a:rPr lang="fi-FI" dirty="0" err="1"/>
              <a:t>Orbitaalit</a:t>
            </a:r>
            <a:r>
              <a:rPr lang="fi-FI" dirty="0"/>
              <a:t> ovat puolillaan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015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5B5E13-4D08-4806-0F0D-72954DC60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Ionisaatioenergia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4C02D8-FC11-0B11-EAFF-3B7E9536B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212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640237-F4D1-4098-9CEC-7EA5DE502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4961F9C-BA88-466F-B64D-B1738D095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Kotiin:</a:t>
            </a:r>
          </a:p>
          <a:p>
            <a:r>
              <a:rPr lang="fi-FI" dirty="0"/>
              <a:t>Kappaleen 3.1 lukeminen</a:t>
            </a:r>
          </a:p>
          <a:p>
            <a:r>
              <a:rPr lang="fi-FI" dirty="0"/>
              <a:t>Etsi jokin kohta joka jää edes hieman epäselväksi ja kirjoita siitä kysymys</a:t>
            </a:r>
          </a:p>
          <a:p>
            <a:r>
              <a:rPr lang="fi-FI" dirty="0"/>
              <a:t>3.1, 3.2, 3.3, 3.4, 3.6</a:t>
            </a:r>
          </a:p>
        </p:txBody>
      </p:sp>
    </p:spTree>
    <p:extLst>
      <p:ext uri="{BB962C8B-B14F-4D97-AF65-F5344CB8AC3E}">
        <p14:creationId xmlns:p14="http://schemas.microsoft.com/office/powerpoint/2010/main" val="4105110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BBC751-7129-4273-97E5-B3FA69125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Ongelmia yläkoulun mallissa?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140C4B9-1FC2-4122-B0B8-DAB1DF558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Elektronikuorten täyttymisjärjestystä ei voi selittää yläkoulun mallilla</a:t>
            </a:r>
          </a:p>
          <a:p>
            <a:r>
              <a:rPr lang="fi-FI" dirty="0"/>
              <a:t>Maailma on 3D malli 2D</a:t>
            </a:r>
          </a:p>
          <a:p>
            <a:r>
              <a:rPr lang="fi-FI" dirty="0"/>
              <a:t>Elektroni ympyräradalla on kiihtyvässä liikkeessä. Kiihtyvässä liikkeessä oleva elektroni säteilee energiaa. Elektronin pitäisi pudota ytimeen</a:t>
            </a:r>
          </a:p>
        </p:txBody>
      </p:sp>
    </p:spTree>
    <p:extLst>
      <p:ext uri="{BB962C8B-B14F-4D97-AF65-F5344CB8AC3E}">
        <p14:creationId xmlns:p14="http://schemas.microsoft.com/office/powerpoint/2010/main" val="164235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5AA014-A964-4AA7-A60C-7A5358BA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Ongelmia yläkoulun mallissa?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6DA453F-7CFF-400B-A351-B768035D8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Ytimessä kaikki suurin piirtein kunnossa</a:t>
            </a:r>
          </a:p>
          <a:p>
            <a:r>
              <a:rPr lang="fi-FI" dirty="0"/>
              <a:t>Ympärillä olevat elektronit eivät käyttäydy niin kuin olettaisi, jos korkeammalla kuorella oleminen vaatii aina enemmän energiaa.</a:t>
            </a:r>
          </a:p>
          <a:p>
            <a:r>
              <a:rPr lang="fi-FI" dirty="0"/>
              <a:t>Minimienergiaperiaate: Kaikki eloton pyrkii kohti tilaa jossa sen energia on mahdollisimman pieni.</a:t>
            </a:r>
          </a:p>
        </p:txBody>
      </p:sp>
    </p:spTree>
    <p:extLst>
      <p:ext uri="{BB962C8B-B14F-4D97-AF65-F5344CB8AC3E}">
        <p14:creationId xmlns:p14="http://schemas.microsoft.com/office/powerpoint/2010/main" val="2966181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D05CB7-1140-4389-AA02-C2CEA093C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36A078-CD3B-4F29-8388-6AA07F98E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787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6277CD-C0A7-4B8B-9242-AFB6D514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Uusi malli ongelmien korjaamiseksi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5205B-8715-48F3-91B2-325EAACD6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Kvanttimekaanisessa atomimallissa pääkuoret ovat kuten aiemmin.</a:t>
            </a:r>
          </a:p>
          <a:p>
            <a:r>
              <a:rPr lang="fi-FI" dirty="0"/>
              <a:t>Jokainen pääkuori on jaettu erilaisiin alakuoriin eli </a:t>
            </a:r>
            <a:r>
              <a:rPr lang="fi-FI" b="1" dirty="0" err="1"/>
              <a:t>orbitaaleihin</a:t>
            </a:r>
            <a:r>
              <a:rPr lang="fi-FI" dirty="0"/>
              <a:t>.</a:t>
            </a:r>
          </a:p>
          <a:p>
            <a:r>
              <a:rPr lang="fi-FI" dirty="0"/>
              <a:t>Mitä suuremman järjestysluvun pääkuorella ollaan sitä useampia </a:t>
            </a:r>
            <a:r>
              <a:rPr lang="fi-FI" dirty="0" err="1"/>
              <a:t>orbitaaleja</a:t>
            </a:r>
            <a:r>
              <a:rPr lang="fi-FI" dirty="0"/>
              <a:t> pääkuorella on</a:t>
            </a:r>
          </a:p>
          <a:p>
            <a:r>
              <a:rPr lang="fi-FI" dirty="0"/>
              <a:t>1 pääkuorella on vain yksi </a:t>
            </a:r>
            <a:r>
              <a:rPr lang="fi-FI" dirty="0" err="1"/>
              <a:t>orbitaali</a:t>
            </a:r>
            <a:r>
              <a:rPr lang="fi-FI" dirty="0"/>
              <a:t> 1s.</a:t>
            </a:r>
          </a:p>
          <a:p>
            <a:r>
              <a:rPr lang="fi-FI" dirty="0" err="1"/>
              <a:t>Orbitaalin</a:t>
            </a:r>
            <a:r>
              <a:rPr lang="fi-FI" dirty="0"/>
              <a:t> muoto: </a:t>
            </a:r>
            <a:r>
              <a:rPr lang="fi-FI" dirty="0">
                <a:hlinkClick r:id="rId2"/>
              </a:rPr>
              <a:t>http://winter.group.shef.ac.uk/orbitron/AOs/1s/index.html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692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8F9EF0-D105-4267-B7BE-A6E858DF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FEFBDF-BEEE-47D5-886A-A8B9F7CC6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 pääkuorella on  1 kpl s-</a:t>
            </a:r>
            <a:r>
              <a:rPr lang="fi-FI" dirty="0" err="1"/>
              <a:t>orbitaali</a:t>
            </a:r>
            <a:r>
              <a:rPr lang="fi-FI" dirty="0"/>
              <a:t> ja 3 kpl p-</a:t>
            </a:r>
            <a:r>
              <a:rPr lang="fi-FI" dirty="0" err="1"/>
              <a:t>orbitaaleja</a:t>
            </a:r>
            <a:endParaRPr lang="fi-FI" dirty="0"/>
          </a:p>
          <a:p>
            <a:r>
              <a:rPr lang="fi-FI" dirty="0" err="1"/>
              <a:t>Orbitaalit</a:t>
            </a:r>
            <a:r>
              <a:rPr lang="fi-FI" dirty="0"/>
              <a:t> 2s ja 2p</a:t>
            </a:r>
          </a:p>
          <a:p>
            <a:r>
              <a:rPr lang="fi-FI" dirty="0"/>
              <a:t>p-</a:t>
            </a:r>
            <a:r>
              <a:rPr lang="fi-FI" dirty="0" err="1"/>
              <a:t>orbitaalin</a:t>
            </a:r>
            <a:r>
              <a:rPr lang="fi-FI" dirty="0"/>
              <a:t> muodot: </a:t>
            </a:r>
            <a:r>
              <a:rPr lang="fi-FI" dirty="0">
                <a:hlinkClick r:id="rId2"/>
              </a:rPr>
              <a:t>http://winter.group.shef.ac.uk/orbitron/AOs/2p/index.html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4428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E0A9BE-63A4-A636-580B-CAD568419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17EBD9-B38B-656B-062C-635F222D7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 pääkuorella on s-</a:t>
            </a:r>
            <a:r>
              <a:rPr lang="fi-FI" dirty="0" err="1"/>
              <a:t>orbitaali</a:t>
            </a:r>
            <a:r>
              <a:rPr lang="fi-FI" dirty="0"/>
              <a:t> ja 3 kpl p-</a:t>
            </a:r>
            <a:r>
              <a:rPr lang="fi-FI" dirty="0" err="1"/>
              <a:t>orbitaaleja</a:t>
            </a:r>
            <a:endParaRPr lang="fi-FI" dirty="0"/>
          </a:p>
          <a:p>
            <a:r>
              <a:rPr lang="fi-FI" dirty="0"/>
              <a:t>p-</a:t>
            </a:r>
            <a:r>
              <a:rPr lang="fi-FI" dirty="0" err="1"/>
              <a:t>orbitaalin</a:t>
            </a:r>
            <a:r>
              <a:rPr lang="fi-FI" dirty="0"/>
              <a:t> muodot: </a:t>
            </a:r>
            <a:r>
              <a:rPr lang="fi-FI" dirty="0">
                <a:hlinkClick r:id="rId2"/>
              </a:rPr>
              <a:t>http://winter.group.shef.ac.uk/orbitron/AOs/2p/index.html</a:t>
            </a:r>
            <a:endParaRPr lang="fi-FI" dirty="0"/>
          </a:p>
          <a:p>
            <a:r>
              <a:rPr lang="fi-FI" dirty="0"/>
              <a:t>3 pääkuorella on s-</a:t>
            </a:r>
            <a:r>
              <a:rPr lang="fi-FI" dirty="0" err="1"/>
              <a:t>orbitaali</a:t>
            </a:r>
            <a:r>
              <a:rPr lang="fi-FI" dirty="0"/>
              <a:t> 3 kpl p-</a:t>
            </a:r>
            <a:r>
              <a:rPr lang="fi-FI" dirty="0" err="1"/>
              <a:t>orbitaalia</a:t>
            </a:r>
            <a:r>
              <a:rPr lang="fi-FI" dirty="0"/>
              <a:t> ja 5 kpl d-</a:t>
            </a:r>
            <a:r>
              <a:rPr lang="fi-FI" dirty="0" err="1"/>
              <a:t>orbitaalia</a:t>
            </a:r>
            <a:endParaRPr lang="fi-FI" dirty="0"/>
          </a:p>
          <a:p>
            <a:r>
              <a:rPr lang="fi-FI" dirty="0"/>
              <a:t>4 pääkuorella?</a:t>
            </a:r>
          </a:p>
          <a:p>
            <a:r>
              <a:rPr lang="fi-FI" dirty="0"/>
              <a:t>S-</a:t>
            </a:r>
            <a:r>
              <a:rPr lang="fi-FI" dirty="0" err="1"/>
              <a:t>orbitaali</a:t>
            </a:r>
            <a:r>
              <a:rPr lang="fi-FI" dirty="0"/>
              <a:t>, 3 kpl p-</a:t>
            </a:r>
            <a:r>
              <a:rPr lang="fi-FI" dirty="0" err="1"/>
              <a:t>orbitaaleja</a:t>
            </a:r>
            <a:r>
              <a:rPr lang="fi-FI" dirty="0"/>
              <a:t>, 5kpl d-</a:t>
            </a:r>
            <a:r>
              <a:rPr lang="fi-FI" dirty="0" err="1"/>
              <a:t>orbitaaleja</a:t>
            </a:r>
            <a:r>
              <a:rPr lang="fi-FI" dirty="0"/>
              <a:t> ja 7kpl f-</a:t>
            </a:r>
            <a:r>
              <a:rPr lang="fi-FI" dirty="0" err="1"/>
              <a:t>orbitaaleja</a:t>
            </a:r>
            <a:endParaRPr lang="fi-FI" dirty="0"/>
          </a:p>
          <a:p>
            <a:r>
              <a:rPr lang="fi-FI" dirty="0"/>
              <a:t>Yhdelle </a:t>
            </a:r>
            <a:r>
              <a:rPr lang="fi-FI" dirty="0" err="1"/>
              <a:t>orbitaalille</a:t>
            </a:r>
            <a:r>
              <a:rPr lang="fi-FI" dirty="0"/>
              <a:t> mahtuu kaksi elektronia</a:t>
            </a:r>
          </a:p>
        </p:txBody>
      </p:sp>
    </p:spTree>
    <p:extLst>
      <p:ext uri="{BB962C8B-B14F-4D97-AF65-F5344CB8AC3E}">
        <p14:creationId xmlns:p14="http://schemas.microsoft.com/office/powerpoint/2010/main" val="1631833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4DFCE7-DD84-449E-9F98-5AE787BE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Orbitaalit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D68F09-E552-4D78-9ED9-BDE1739A7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Mitä </a:t>
            </a:r>
            <a:r>
              <a:rPr lang="fi-FI" dirty="0" err="1"/>
              <a:t>orbitaalit</a:t>
            </a:r>
            <a:r>
              <a:rPr lang="fi-FI" dirty="0"/>
              <a:t> oikeastaan ovat?</a:t>
            </a:r>
          </a:p>
          <a:p>
            <a:r>
              <a:rPr lang="fi-FI" dirty="0" err="1"/>
              <a:t>Orbitaalit</a:t>
            </a:r>
            <a:r>
              <a:rPr lang="fi-FI" dirty="0"/>
              <a:t> kuvaavat aluetta jolta elektroni löytyy</a:t>
            </a:r>
          </a:p>
        </p:txBody>
      </p:sp>
    </p:spTree>
    <p:extLst>
      <p:ext uri="{BB962C8B-B14F-4D97-AF65-F5344CB8AC3E}">
        <p14:creationId xmlns:p14="http://schemas.microsoft.com/office/powerpoint/2010/main" val="2743205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97B332-6294-461A-BD33-E32CC0394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Elektronien kvanttiluvut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F20913-FCDB-4520-97F8-2470049D8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325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3451</TotalTime>
  <Words>418</Words>
  <Application>Microsoft Office PowerPoint</Application>
  <PresentationFormat>Laajakuva</PresentationFormat>
  <Paragraphs>53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Office-teema</vt:lpstr>
      <vt:lpstr>Kvanttimekaaninen atomimalli</vt:lpstr>
      <vt:lpstr>Ongelmia yläkoulun mallissa?</vt:lpstr>
      <vt:lpstr>Ongelmia yläkoulun mallissa?</vt:lpstr>
      <vt:lpstr>Elektronit</vt:lpstr>
      <vt:lpstr>Uusi malli ongelmien korjaamiseksi</vt:lpstr>
      <vt:lpstr>Kvanttimekaaninen atomimalli</vt:lpstr>
      <vt:lpstr>PowerPoint-esitys</vt:lpstr>
      <vt:lpstr>Orbitaalit</vt:lpstr>
      <vt:lpstr>Elektronien kvanttiluvut</vt:lpstr>
      <vt:lpstr>Varsinaisten ongelmien korjaaminen?</vt:lpstr>
      <vt:lpstr>Varsinaisten ongelmien korjaaminen?</vt:lpstr>
      <vt:lpstr>Elektronirakenteen kirjoittaminen</vt:lpstr>
      <vt:lpstr>Muita havaintoja kvanttimekaanisesta atomimallista</vt:lpstr>
      <vt:lpstr>Maol ja kvanttimekaaninen atomimalli</vt:lpstr>
      <vt:lpstr>Pysyvät elektronirakenteet</vt:lpstr>
      <vt:lpstr>Ionisaatioenergia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Atomin rakenne</dc:title>
  <dc:creator>User</dc:creator>
  <cp:lastModifiedBy>Leppänen Riku Joonatan</cp:lastModifiedBy>
  <cp:revision>22</cp:revision>
  <dcterms:created xsi:type="dcterms:W3CDTF">2017-10-19T16:40:51Z</dcterms:created>
  <dcterms:modified xsi:type="dcterms:W3CDTF">2026-04-29T12:03:04Z</dcterms:modified>
</cp:coreProperties>
</file>