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B5AB3-003A-DA9E-32C4-D7107F5A9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9600B9C-944D-077E-4FFB-28856E885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A9F019-74B2-97BE-3C24-5EB4802B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6FCDC3-D654-A320-C3BD-7825B496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53CEC9-0EE5-3039-FA37-955540A14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3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063478-52CC-C65A-9649-5C2C7F31A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3DEAF4-9B0A-CF2E-EBEA-C0981D2D3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70E8F0-AE2B-FB16-135D-46A70EEB3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A6A9F6-6C80-C62B-950C-876C03A2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9B22405-BF46-B57D-E508-4A5C04F0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21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A371BCA-B521-1711-1B7B-4BF70D881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DC2D402-5C76-6A55-6CDB-19B04BA2F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078F15-386C-06F1-8B3C-1AC1C2EA8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397C06-41A4-7D81-07A8-4738B351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962D11-6EBF-2E7D-D92A-51AEEE69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46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EE8912-BC6A-5D05-8DDB-85DC232E0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B12DDB-CDA3-1ADB-0634-2937CA10E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CDFCD4-EA27-06B4-86C6-22683695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E672BE-90AF-7632-C2B1-EFA97FB16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D8C50F-6080-F59F-4782-C440A817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4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FA558D-3106-0368-BD06-BD6105415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8EBE59-981D-3B61-0A14-6B394F61B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DF5D18-ED62-49C1-D9E7-24C19497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5A7050-A0AD-C851-4502-8C06D43E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1971E4-9748-3236-8A8F-E90FF7498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17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5F768-25AB-F73A-7A1D-B567D904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3987F1-E5FD-C70C-792D-EDEFECCF6B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01B3636-C266-6EEE-B6F2-47E832E27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981E6A-B26B-592D-12A8-DB60AF3A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81397F-773A-CC50-8A14-59F6CF3A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A84C31-7EEA-2D2E-2AEC-8A177029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1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8FCB47-8EB1-7CA6-ED1F-69B31FD2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257D3B-B68E-D9A5-AFD5-C3D1C35CF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BAE3A0-F4F7-DE05-FD0F-98C010ED9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4F93E46-89EC-D153-D795-B0A18E8B6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4AF451-5A19-6D18-7A1A-6004A478CC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C89BA10-2441-91C8-E08E-1D3CFA87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526748-931B-1F7F-C4EA-C9AF5A3E7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BE2C268-39D7-DCFE-E83E-CD4689A3A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101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ADCFFB-4AF8-623B-8FA4-B160209C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D7347CC-239D-9AFF-0C3B-4A835BA28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AD4825D-17E2-14FF-0B07-3B53A6E9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B4793AE-BA41-141E-F738-0DA4C79F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2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D11274-98C5-7EF6-4565-ABB3B363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DE4EB41-DBC2-D633-1973-38816F2E6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B28EF21-207F-B7D3-9236-DCCA4653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33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61042F-18A1-EE29-6393-5BFF8AFFA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9F2855-B29D-ABC9-E693-01B6EBAAD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9C74D9-4F18-89F6-9844-ABDA785F0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D4F7BF-5948-A1B3-C526-D0B528DA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BEAD26-1F6A-7A6D-29B2-960061B9C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00F1E4-E709-000C-60FA-9E92095B7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77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AA84DD-3E62-407A-3E19-EFA1E8A9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13BBF62-A7C3-1420-3DE2-25C5AE37F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3A453F-0ABA-F2BE-A6E4-D412606D3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9FE4DE-A901-A4AF-4820-16BE173CE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57770D0-A183-A0E2-60AD-AC7D3D26F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EFA457-FA8C-0359-3F3B-9E5C556C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472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FF7E9C3-95FC-297A-2180-8F51E400D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83AF12-731C-237A-1CBD-1093FDD56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D7B4D3-FECA-A225-5F07-3C53800B9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0EDB3F-08BA-4604-80FE-67CA855B2ABE}" type="datetimeFigureOut">
              <a:rPr lang="fi-FI" smtClean="0"/>
              <a:t>19.5.2024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0CC167-E4E5-F996-E7F2-E79B5512E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882E55-FF4E-7E92-0F1C-80746B16D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F38CCD-9F45-4C63-A6E3-90BA818BB1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257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202F73-337D-8C72-5930-5E47EB5C36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369EEA3-859B-F234-8D06-3D229E426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86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855293-DB6E-2AB8-9293-5350BE10F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Spektroskopia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2E2835-CA43-B27A-F804-4AF3A1A8E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8681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1173E-A6E7-3EC6-FA0B-04966D3B3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Liuosten valmistus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FA7B6F-31A8-5621-87EE-4561A8251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090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FB63DD-CA00-0133-8B2E-E27FC2926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Suhdekaava, molekyylikaava ja rakennekaava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CBE7DF-7037-864E-4027-3D7CAA4F4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13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6983C5-FD0E-C35E-5602-C85504E5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4046B9-B792-31F2-8E25-38FB69163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63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AA399-0155-2AB2-1DE4-650EC35F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Hiilen sidokset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BBF157-B7DB-DA72-D112-D8F37A210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782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9ECF71-A51D-D924-405A-4052C15E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Funktionaaliset ryhmät ja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A70CA2-8C4C-5A98-31FA-190D3363E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58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4EC7CE-1DC7-6ED2-B0E5-F771E2DB1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Poolisuus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83C5BB-814D-2356-D951-AC8B42FD1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553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1B0D73-49B7-F598-9EE4-6B699F5EE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Hapettuminen ja pelkistyminen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36F30F-250C-5ADF-EEC7-7E0BEEC9C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8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BDA12D-2167-9ABD-4A08-C3A8B3F4A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EA2054-F39F-2883-4C59-6774955EF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100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Laajakuva</PresentationFormat>
  <Paragraphs>10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Office-teema</vt:lpstr>
      <vt:lpstr>Kertaus</vt:lpstr>
      <vt:lpstr>Liuosten valmistus</vt:lpstr>
      <vt:lpstr>Suhdekaava, molekyylikaava ja rakennekaava</vt:lpstr>
      <vt:lpstr>Kvanttimekaaninen atomimalli</vt:lpstr>
      <vt:lpstr>Hiilen sidokset</vt:lpstr>
      <vt:lpstr>Funktionaaliset ryhmät ja nimeäminen</vt:lpstr>
      <vt:lpstr>Poolisuus</vt:lpstr>
      <vt:lpstr>Hapettuminen ja pelkistyminen</vt:lpstr>
      <vt:lpstr>isomeria</vt:lpstr>
      <vt:lpstr>Spektroskopia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Kertaus</dc:title>
  <dc:creator>Leppänen Riku Joonatan</dc:creator>
  <cp:lastModifiedBy>Leppänen Riku Joonatan</cp:lastModifiedBy>
  <cp:revision>1</cp:revision>
  <dcterms:created xsi:type="dcterms:W3CDTF">2024-05-19T11:50:03Z</dcterms:created>
  <dcterms:modified xsi:type="dcterms:W3CDTF">2024-05-19T11:54:09Z</dcterms:modified>
</cp:coreProperties>
</file>