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 id="264" r:id="rId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0A9E77-72CA-74FF-1468-7D40911CE5DA}" v="270" dt="2022-05-02T02:56:52.355"/>
    <p1510:client id="{4FC4D8C9-74FC-4459-8389-57B0573F4D9D}" v="90" dt="2021-04-18T16:09:28.227"/>
    <p1510:client id="{97A1BF9F-F0A6-2000-E18D-3897AD7065CE}" v="2799" dt="2021-04-19T02:51:11.827"/>
    <p1510:client id="{A6F54911-DBEE-4D1F-9564-F915C03A800D}" v="3383" dt="2021-04-19T07:03:03.426"/>
    <p1510:client id="{C2CA6370-4D6F-7157-1B70-808E442BF4F8}" v="8" dt="2022-05-02T07:58:08.8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78634F-A8E5-4926-B18F-A5B3770A3146}" type="doc">
      <dgm:prSet loTypeId="urn:microsoft.com/office/officeart/2005/8/layout/default" loCatId="list" qsTypeId="urn:microsoft.com/office/officeart/2005/8/quickstyle/simple5" qsCatId="simple" csTypeId="urn:microsoft.com/office/officeart/2005/8/colors/colorful2" csCatId="colorful"/>
      <dgm:spPr/>
      <dgm:t>
        <a:bodyPr/>
        <a:lstStyle/>
        <a:p>
          <a:endParaRPr lang="en-US"/>
        </a:p>
      </dgm:t>
    </dgm:pt>
    <dgm:pt modelId="{D0B78E47-5ADA-4D80-AAF3-B93829F39ADA}">
      <dgm:prSet/>
      <dgm:spPr/>
      <dgm:t>
        <a:bodyPr/>
        <a:lstStyle/>
        <a:p>
          <a:r>
            <a:rPr lang="fi-FI"/>
            <a:t>Puhu selkeästi ja tilanteeseen sopivasti.</a:t>
          </a:r>
          <a:endParaRPr lang="en-US"/>
        </a:p>
      </dgm:t>
    </dgm:pt>
    <dgm:pt modelId="{F8CF204C-BFF4-41B3-9A19-774E470B125B}" type="parTrans" cxnId="{F82CFD94-5BED-480D-B14B-A90155931FBA}">
      <dgm:prSet/>
      <dgm:spPr/>
      <dgm:t>
        <a:bodyPr/>
        <a:lstStyle/>
        <a:p>
          <a:endParaRPr lang="en-US"/>
        </a:p>
      </dgm:t>
    </dgm:pt>
    <dgm:pt modelId="{C82A8C13-C95F-4E42-90FC-C5DD084A8279}" type="sibTrans" cxnId="{F82CFD94-5BED-480D-B14B-A90155931FBA}">
      <dgm:prSet/>
      <dgm:spPr/>
      <dgm:t>
        <a:bodyPr/>
        <a:lstStyle/>
        <a:p>
          <a:endParaRPr lang="en-US"/>
        </a:p>
      </dgm:t>
    </dgm:pt>
    <dgm:pt modelId="{F202FB64-6683-47F6-9290-E9C19DEE6607}">
      <dgm:prSet/>
      <dgm:spPr/>
      <dgm:t>
        <a:bodyPr/>
        <a:lstStyle/>
        <a:p>
          <a:r>
            <a:rPr lang="fi-FI"/>
            <a:t>Katso muita osallistujia silmiin.</a:t>
          </a:r>
          <a:endParaRPr lang="en-US"/>
        </a:p>
      </dgm:t>
    </dgm:pt>
    <dgm:pt modelId="{9EAE5E01-B052-4A7D-A347-DFBDD02DE7DB}" type="parTrans" cxnId="{B8B39FE6-5B75-4A53-BE78-A7924DA1D8C8}">
      <dgm:prSet/>
      <dgm:spPr/>
      <dgm:t>
        <a:bodyPr/>
        <a:lstStyle/>
        <a:p>
          <a:endParaRPr lang="en-US"/>
        </a:p>
      </dgm:t>
    </dgm:pt>
    <dgm:pt modelId="{ED149B2C-33C9-4056-8508-8D6095D4540F}" type="sibTrans" cxnId="{B8B39FE6-5B75-4A53-BE78-A7924DA1D8C8}">
      <dgm:prSet/>
      <dgm:spPr/>
      <dgm:t>
        <a:bodyPr/>
        <a:lstStyle/>
        <a:p>
          <a:endParaRPr lang="en-US"/>
        </a:p>
      </dgm:t>
    </dgm:pt>
    <dgm:pt modelId="{F65821E7-DE95-4D94-9045-0C07F828ADEC}">
      <dgm:prSet/>
      <dgm:spPr/>
      <dgm:t>
        <a:bodyPr/>
        <a:lstStyle/>
        <a:p>
          <a:r>
            <a:rPr lang="fi-FI"/>
            <a:t>Kuuntele aktiivisesti muita ja osoita se minimipalautteen keinoin.</a:t>
          </a:r>
          <a:endParaRPr lang="en-US"/>
        </a:p>
      </dgm:t>
    </dgm:pt>
    <dgm:pt modelId="{D3870AF9-C918-4BE9-A60D-45F28272B232}" type="parTrans" cxnId="{36F59A1E-60DE-4CED-97BC-389C63F45B19}">
      <dgm:prSet/>
      <dgm:spPr/>
      <dgm:t>
        <a:bodyPr/>
        <a:lstStyle/>
        <a:p>
          <a:endParaRPr lang="en-US"/>
        </a:p>
      </dgm:t>
    </dgm:pt>
    <dgm:pt modelId="{F6CE7F9D-AA51-427F-A42E-0C35D5D5747B}" type="sibTrans" cxnId="{36F59A1E-60DE-4CED-97BC-389C63F45B19}">
      <dgm:prSet/>
      <dgm:spPr/>
      <dgm:t>
        <a:bodyPr/>
        <a:lstStyle/>
        <a:p>
          <a:endParaRPr lang="en-US"/>
        </a:p>
      </dgm:t>
    </dgm:pt>
    <dgm:pt modelId="{AD492E52-F515-4F1B-B12B-B56B7D354E03}">
      <dgm:prSet/>
      <dgm:spPr/>
      <dgm:t>
        <a:bodyPr/>
        <a:lstStyle/>
        <a:p>
          <a:r>
            <a:rPr lang="fi-FI"/>
            <a:t>Ole aloitteellinen.</a:t>
          </a:r>
          <a:endParaRPr lang="en-US"/>
        </a:p>
      </dgm:t>
    </dgm:pt>
    <dgm:pt modelId="{E3BFD71C-E4D9-4A01-A57D-1949B23F78E0}" type="parTrans" cxnId="{B1BB9BC8-F524-441C-A370-41275D3A05B4}">
      <dgm:prSet/>
      <dgm:spPr/>
      <dgm:t>
        <a:bodyPr/>
        <a:lstStyle/>
        <a:p>
          <a:endParaRPr lang="en-US"/>
        </a:p>
      </dgm:t>
    </dgm:pt>
    <dgm:pt modelId="{1189B805-7B52-4C95-B0D3-F316112865FE}" type="sibTrans" cxnId="{B1BB9BC8-F524-441C-A370-41275D3A05B4}">
      <dgm:prSet/>
      <dgm:spPr/>
      <dgm:t>
        <a:bodyPr/>
        <a:lstStyle/>
        <a:p>
          <a:endParaRPr lang="en-US"/>
        </a:p>
      </dgm:t>
    </dgm:pt>
    <dgm:pt modelId="{AAC936B9-9CA5-4CAD-AAD4-C82F1E676303}">
      <dgm:prSet/>
      <dgm:spPr/>
      <dgm:t>
        <a:bodyPr/>
        <a:lstStyle/>
        <a:p>
          <a:r>
            <a:rPr lang="fi-FI"/>
            <a:t>Ajoita oma puheenvuorosi tarkoituksenmukaisesti.</a:t>
          </a:r>
          <a:endParaRPr lang="en-US"/>
        </a:p>
      </dgm:t>
    </dgm:pt>
    <dgm:pt modelId="{0DCDD8F2-8B0B-4B48-B424-A2ECFEC847C6}" type="parTrans" cxnId="{20F9627D-ED52-4712-AB30-A18D6FB6B0D3}">
      <dgm:prSet/>
      <dgm:spPr/>
      <dgm:t>
        <a:bodyPr/>
        <a:lstStyle/>
        <a:p>
          <a:endParaRPr lang="en-US"/>
        </a:p>
      </dgm:t>
    </dgm:pt>
    <dgm:pt modelId="{5923F43A-F2BA-40BC-90B1-E581249CF156}" type="sibTrans" cxnId="{20F9627D-ED52-4712-AB30-A18D6FB6B0D3}">
      <dgm:prSet/>
      <dgm:spPr/>
      <dgm:t>
        <a:bodyPr/>
        <a:lstStyle/>
        <a:p>
          <a:endParaRPr lang="en-US"/>
        </a:p>
      </dgm:t>
    </dgm:pt>
    <dgm:pt modelId="{58BA2B20-9ACC-4557-A5A9-227E7DAC6E5A}">
      <dgm:prSet/>
      <dgm:spPr/>
      <dgm:t>
        <a:bodyPr/>
        <a:lstStyle/>
        <a:p>
          <a:r>
            <a:rPr lang="fi-FI"/>
            <a:t>Ilmaise samanmielisyys kommentoimalla ja erimielisyys perustelemalla.</a:t>
          </a:r>
          <a:endParaRPr lang="en-US"/>
        </a:p>
      </dgm:t>
    </dgm:pt>
    <dgm:pt modelId="{CCCC0D68-6B50-4FE6-8941-F674C5AC951F}" type="parTrans" cxnId="{5B384309-2B39-4E30-A006-7EEEEEE68651}">
      <dgm:prSet/>
      <dgm:spPr/>
      <dgm:t>
        <a:bodyPr/>
        <a:lstStyle/>
        <a:p>
          <a:endParaRPr lang="en-US"/>
        </a:p>
      </dgm:t>
    </dgm:pt>
    <dgm:pt modelId="{B8996972-3528-461A-87E6-22B9E6075391}" type="sibTrans" cxnId="{5B384309-2B39-4E30-A006-7EEEEEE68651}">
      <dgm:prSet/>
      <dgm:spPr/>
      <dgm:t>
        <a:bodyPr/>
        <a:lstStyle/>
        <a:p>
          <a:endParaRPr lang="en-US"/>
        </a:p>
      </dgm:t>
    </dgm:pt>
    <dgm:pt modelId="{A02FE821-B770-42E6-862C-144A5B7D78F1}">
      <dgm:prSet/>
      <dgm:spPr/>
      <dgm:t>
        <a:bodyPr/>
        <a:lstStyle/>
        <a:p>
          <a:r>
            <a:rPr lang="fi-FI"/>
            <a:t>Neuvottele ja ole valmis joustamaan.</a:t>
          </a:r>
          <a:endParaRPr lang="en-US"/>
        </a:p>
      </dgm:t>
    </dgm:pt>
    <dgm:pt modelId="{DAFE3D7C-75CD-4923-BA95-656F4B0F2672}" type="parTrans" cxnId="{82CF0CAF-8F39-4E58-8D13-F77A25BE659B}">
      <dgm:prSet/>
      <dgm:spPr/>
      <dgm:t>
        <a:bodyPr/>
        <a:lstStyle/>
        <a:p>
          <a:endParaRPr lang="en-US"/>
        </a:p>
      </dgm:t>
    </dgm:pt>
    <dgm:pt modelId="{52629DB6-09CC-4974-A4D1-84FEFF921433}" type="sibTrans" cxnId="{82CF0CAF-8F39-4E58-8D13-F77A25BE659B}">
      <dgm:prSet/>
      <dgm:spPr/>
      <dgm:t>
        <a:bodyPr/>
        <a:lstStyle/>
        <a:p>
          <a:endParaRPr lang="en-US"/>
        </a:p>
      </dgm:t>
    </dgm:pt>
    <dgm:pt modelId="{37CC7BA1-950F-4A99-998F-0C14EE96A886}">
      <dgm:prSet/>
      <dgm:spPr/>
      <dgm:t>
        <a:bodyPr/>
        <a:lstStyle/>
        <a:p>
          <a:r>
            <a:rPr lang="fi-FI"/>
            <a:t>Kanna vastuuta keskustelusta.</a:t>
          </a:r>
          <a:endParaRPr lang="en-US"/>
        </a:p>
      </dgm:t>
    </dgm:pt>
    <dgm:pt modelId="{F931D143-D8B7-44A7-9C5A-3CEF30AFC5FD}" type="parTrans" cxnId="{92F67893-8923-47AF-BFEF-1B991DBD9AB1}">
      <dgm:prSet/>
      <dgm:spPr/>
      <dgm:t>
        <a:bodyPr/>
        <a:lstStyle/>
        <a:p>
          <a:endParaRPr lang="en-US"/>
        </a:p>
      </dgm:t>
    </dgm:pt>
    <dgm:pt modelId="{9136D101-D837-4712-ADCE-FBF83A4F46D0}" type="sibTrans" cxnId="{92F67893-8923-47AF-BFEF-1B991DBD9AB1}">
      <dgm:prSet/>
      <dgm:spPr/>
      <dgm:t>
        <a:bodyPr/>
        <a:lstStyle/>
        <a:p>
          <a:endParaRPr lang="en-US"/>
        </a:p>
      </dgm:t>
    </dgm:pt>
    <dgm:pt modelId="{12DA8B5A-661B-41A7-8D4F-54A9F0912357}">
      <dgm:prSet/>
      <dgm:spPr/>
      <dgm:t>
        <a:bodyPr/>
        <a:lstStyle/>
        <a:p>
          <a:r>
            <a:rPr lang="fi-FI"/>
            <a:t>Innosta muita ja kysele vetäytyviltä osallistujilta.</a:t>
          </a:r>
          <a:endParaRPr lang="en-US"/>
        </a:p>
      </dgm:t>
    </dgm:pt>
    <dgm:pt modelId="{1B24F28F-BE67-42BA-ADC0-C10BB3818C28}" type="parTrans" cxnId="{323047D1-A710-4BCF-B189-123228287B76}">
      <dgm:prSet/>
      <dgm:spPr/>
      <dgm:t>
        <a:bodyPr/>
        <a:lstStyle/>
        <a:p>
          <a:endParaRPr lang="en-US"/>
        </a:p>
      </dgm:t>
    </dgm:pt>
    <dgm:pt modelId="{20AC8590-8632-42FB-BF29-F19B8D57AC37}" type="sibTrans" cxnId="{323047D1-A710-4BCF-B189-123228287B76}">
      <dgm:prSet/>
      <dgm:spPr/>
      <dgm:t>
        <a:bodyPr/>
        <a:lstStyle/>
        <a:p>
          <a:endParaRPr lang="en-US"/>
        </a:p>
      </dgm:t>
    </dgm:pt>
    <dgm:pt modelId="{9C37860A-CC6F-48E7-B13C-9D7AB20FEFC8}">
      <dgm:prSet/>
      <dgm:spPr/>
      <dgm:t>
        <a:bodyPr/>
        <a:lstStyle/>
        <a:p>
          <a:r>
            <a:rPr lang="fi-FI"/>
            <a:t>Rajoita liian hallitsevia puhujia pyytämällä tiivistyksiä.</a:t>
          </a:r>
          <a:endParaRPr lang="en-US"/>
        </a:p>
      </dgm:t>
    </dgm:pt>
    <dgm:pt modelId="{D3801444-6F0B-495B-880B-96949DD9ED37}" type="parTrans" cxnId="{69794ED9-51FD-49F0-82EA-BDB27E063096}">
      <dgm:prSet/>
      <dgm:spPr/>
      <dgm:t>
        <a:bodyPr/>
        <a:lstStyle/>
        <a:p>
          <a:endParaRPr lang="en-US"/>
        </a:p>
      </dgm:t>
    </dgm:pt>
    <dgm:pt modelId="{ED9CFAC0-0163-4E82-89D1-AE777E76CE07}" type="sibTrans" cxnId="{69794ED9-51FD-49F0-82EA-BDB27E063096}">
      <dgm:prSet/>
      <dgm:spPr/>
      <dgm:t>
        <a:bodyPr/>
        <a:lstStyle/>
        <a:p>
          <a:endParaRPr lang="en-US"/>
        </a:p>
      </dgm:t>
    </dgm:pt>
    <dgm:pt modelId="{1DDE9457-F103-4E33-99CB-85AFCECED869}">
      <dgm:prSet/>
      <dgm:spPr/>
      <dgm:t>
        <a:bodyPr/>
        <a:lstStyle/>
        <a:p>
          <a:r>
            <a:rPr lang="fi-FI"/>
            <a:t>Ratko konflikteja rakentavasti.</a:t>
          </a:r>
          <a:endParaRPr lang="en-US"/>
        </a:p>
      </dgm:t>
    </dgm:pt>
    <dgm:pt modelId="{259924A6-5E7A-423C-989E-1F969460E48E}" type="parTrans" cxnId="{563D6092-1102-4B7E-AEF3-D0D615E618B1}">
      <dgm:prSet/>
      <dgm:spPr/>
      <dgm:t>
        <a:bodyPr/>
        <a:lstStyle/>
        <a:p>
          <a:endParaRPr lang="en-US"/>
        </a:p>
      </dgm:t>
    </dgm:pt>
    <dgm:pt modelId="{6F65F58A-7FF9-4C91-A016-27ED353172AF}" type="sibTrans" cxnId="{563D6092-1102-4B7E-AEF3-D0D615E618B1}">
      <dgm:prSet/>
      <dgm:spPr/>
      <dgm:t>
        <a:bodyPr/>
        <a:lstStyle/>
        <a:p>
          <a:endParaRPr lang="en-US"/>
        </a:p>
      </dgm:t>
    </dgm:pt>
    <dgm:pt modelId="{92974BF9-A355-4C66-BFA6-70E5F3D9FC3D}">
      <dgm:prSet/>
      <dgm:spPr/>
      <dgm:t>
        <a:bodyPr/>
        <a:lstStyle/>
        <a:p>
          <a:r>
            <a:rPr lang="fi-FI"/>
            <a:t>Käyttäydy kohteliaasti mutta jämäkästi.</a:t>
          </a:r>
          <a:endParaRPr lang="en-US"/>
        </a:p>
      </dgm:t>
    </dgm:pt>
    <dgm:pt modelId="{7055CA2D-7759-40DD-9802-5D8A1637222F}" type="parTrans" cxnId="{728A144F-5EFB-4A9E-8FAF-F349382667EF}">
      <dgm:prSet/>
      <dgm:spPr/>
      <dgm:t>
        <a:bodyPr/>
        <a:lstStyle/>
        <a:p>
          <a:endParaRPr lang="en-US"/>
        </a:p>
      </dgm:t>
    </dgm:pt>
    <dgm:pt modelId="{108B58DC-8375-4A7E-934E-865AF59048AA}" type="sibTrans" cxnId="{728A144F-5EFB-4A9E-8FAF-F349382667EF}">
      <dgm:prSet/>
      <dgm:spPr/>
      <dgm:t>
        <a:bodyPr/>
        <a:lstStyle/>
        <a:p>
          <a:endParaRPr lang="en-US"/>
        </a:p>
      </dgm:t>
    </dgm:pt>
    <dgm:pt modelId="{2F403A07-A13D-42D1-8A7E-D24A5FFEB4C7}">
      <dgm:prSet/>
      <dgm:spPr/>
      <dgm:t>
        <a:bodyPr/>
        <a:lstStyle/>
        <a:p>
          <a:r>
            <a:rPr lang="fi-FI"/>
            <a:t>Kunnioita muita ja hyväksy erilaisia näkemyksiä.</a:t>
          </a:r>
          <a:endParaRPr lang="en-US"/>
        </a:p>
      </dgm:t>
    </dgm:pt>
    <dgm:pt modelId="{B9A008B9-3345-4807-9747-1FE6E3FFFD24}" type="parTrans" cxnId="{E8237DB7-F28E-423E-A5D6-006A85BCCCBE}">
      <dgm:prSet/>
      <dgm:spPr/>
      <dgm:t>
        <a:bodyPr/>
        <a:lstStyle/>
        <a:p>
          <a:endParaRPr lang="en-US"/>
        </a:p>
      </dgm:t>
    </dgm:pt>
    <dgm:pt modelId="{4CBF0A67-A8CA-40A9-A7AC-23132B620932}" type="sibTrans" cxnId="{E8237DB7-F28E-423E-A5D6-006A85BCCCBE}">
      <dgm:prSet/>
      <dgm:spPr/>
      <dgm:t>
        <a:bodyPr/>
        <a:lstStyle/>
        <a:p>
          <a:endParaRPr lang="en-US"/>
        </a:p>
      </dgm:t>
    </dgm:pt>
    <dgm:pt modelId="{FB91662F-9C51-486C-8615-EAE6AD915258}">
      <dgm:prSet/>
      <dgm:spPr/>
      <dgm:t>
        <a:bodyPr/>
        <a:lstStyle/>
        <a:p>
          <a:r>
            <a:rPr lang="fi-FI"/>
            <a:t>Hymyile ja nauti keskustelusta.</a:t>
          </a:r>
          <a:endParaRPr lang="en-US"/>
        </a:p>
      </dgm:t>
    </dgm:pt>
    <dgm:pt modelId="{7B449A2C-9BCC-4B40-99EC-E569BC29673E}" type="parTrans" cxnId="{3EA6F0F3-C3F5-48EA-8B41-707F3DB3F817}">
      <dgm:prSet/>
      <dgm:spPr/>
      <dgm:t>
        <a:bodyPr/>
        <a:lstStyle/>
        <a:p>
          <a:endParaRPr lang="en-US"/>
        </a:p>
      </dgm:t>
    </dgm:pt>
    <dgm:pt modelId="{969E3397-BCFD-46B4-806B-EA4F07088FC2}" type="sibTrans" cxnId="{3EA6F0F3-C3F5-48EA-8B41-707F3DB3F817}">
      <dgm:prSet/>
      <dgm:spPr/>
      <dgm:t>
        <a:bodyPr/>
        <a:lstStyle/>
        <a:p>
          <a:endParaRPr lang="en-US"/>
        </a:p>
      </dgm:t>
    </dgm:pt>
    <dgm:pt modelId="{C82FDCAA-EFC2-44E3-9EB1-A1C3058D4A97}" type="pres">
      <dgm:prSet presAssocID="{5278634F-A8E5-4926-B18F-A5B3770A3146}" presName="diagram" presStyleCnt="0">
        <dgm:presLayoutVars>
          <dgm:dir/>
          <dgm:resizeHandles val="exact"/>
        </dgm:presLayoutVars>
      </dgm:prSet>
      <dgm:spPr/>
    </dgm:pt>
    <dgm:pt modelId="{A5200A86-90D0-419E-837B-6976BD4D72CC}" type="pres">
      <dgm:prSet presAssocID="{D0B78E47-5ADA-4D80-AAF3-B93829F39ADA}" presName="node" presStyleLbl="node1" presStyleIdx="0" presStyleCnt="14">
        <dgm:presLayoutVars>
          <dgm:bulletEnabled val="1"/>
        </dgm:presLayoutVars>
      </dgm:prSet>
      <dgm:spPr/>
    </dgm:pt>
    <dgm:pt modelId="{15E75A84-87A7-4727-9BF1-E90EEFF183E0}" type="pres">
      <dgm:prSet presAssocID="{C82A8C13-C95F-4E42-90FC-C5DD084A8279}" presName="sibTrans" presStyleCnt="0"/>
      <dgm:spPr/>
    </dgm:pt>
    <dgm:pt modelId="{A1A8A50F-ACF5-4C76-9495-0FFFD636D637}" type="pres">
      <dgm:prSet presAssocID="{F202FB64-6683-47F6-9290-E9C19DEE6607}" presName="node" presStyleLbl="node1" presStyleIdx="1" presStyleCnt="14">
        <dgm:presLayoutVars>
          <dgm:bulletEnabled val="1"/>
        </dgm:presLayoutVars>
      </dgm:prSet>
      <dgm:spPr/>
    </dgm:pt>
    <dgm:pt modelId="{1B671BDB-6E47-4AB1-9423-3E23A48BCEB2}" type="pres">
      <dgm:prSet presAssocID="{ED149B2C-33C9-4056-8508-8D6095D4540F}" presName="sibTrans" presStyleCnt="0"/>
      <dgm:spPr/>
    </dgm:pt>
    <dgm:pt modelId="{A02B2375-0BE8-4914-9FCE-0257778EE6DB}" type="pres">
      <dgm:prSet presAssocID="{F65821E7-DE95-4D94-9045-0C07F828ADEC}" presName="node" presStyleLbl="node1" presStyleIdx="2" presStyleCnt="14">
        <dgm:presLayoutVars>
          <dgm:bulletEnabled val="1"/>
        </dgm:presLayoutVars>
      </dgm:prSet>
      <dgm:spPr/>
    </dgm:pt>
    <dgm:pt modelId="{BB724B8E-F2C1-438A-9A19-A4B914EFCB24}" type="pres">
      <dgm:prSet presAssocID="{F6CE7F9D-AA51-427F-A42E-0C35D5D5747B}" presName="sibTrans" presStyleCnt="0"/>
      <dgm:spPr/>
    </dgm:pt>
    <dgm:pt modelId="{3281D6EA-7AD7-4114-8E6B-4B92B4EE6C2B}" type="pres">
      <dgm:prSet presAssocID="{AD492E52-F515-4F1B-B12B-B56B7D354E03}" presName="node" presStyleLbl="node1" presStyleIdx="3" presStyleCnt="14">
        <dgm:presLayoutVars>
          <dgm:bulletEnabled val="1"/>
        </dgm:presLayoutVars>
      </dgm:prSet>
      <dgm:spPr/>
    </dgm:pt>
    <dgm:pt modelId="{C87AD950-D0DE-4A90-86CF-8FF873849A54}" type="pres">
      <dgm:prSet presAssocID="{1189B805-7B52-4C95-B0D3-F316112865FE}" presName="sibTrans" presStyleCnt="0"/>
      <dgm:spPr/>
    </dgm:pt>
    <dgm:pt modelId="{C8115DC3-B7F5-4003-A6B8-58957A4C1615}" type="pres">
      <dgm:prSet presAssocID="{AAC936B9-9CA5-4CAD-AAD4-C82F1E676303}" presName="node" presStyleLbl="node1" presStyleIdx="4" presStyleCnt="14">
        <dgm:presLayoutVars>
          <dgm:bulletEnabled val="1"/>
        </dgm:presLayoutVars>
      </dgm:prSet>
      <dgm:spPr/>
    </dgm:pt>
    <dgm:pt modelId="{D1057BFD-7BA1-479D-97F0-6048C39DB2F9}" type="pres">
      <dgm:prSet presAssocID="{5923F43A-F2BA-40BC-90B1-E581249CF156}" presName="sibTrans" presStyleCnt="0"/>
      <dgm:spPr/>
    </dgm:pt>
    <dgm:pt modelId="{0917E816-3D06-4153-B0D3-5FAC97FAB511}" type="pres">
      <dgm:prSet presAssocID="{58BA2B20-9ACC-4557-A5A9-227E7DAC6E5A}" presName="node" presStyleLbl="node1" presStyleIdx="5" presStyleCnt="14">
        <dgm:presLayoutVars>
          <dgm:bulletEnabled val="1"/>
        </dgm:presLayoutVars>
      </dgm:prSet>
      <dgm:spPr/>
    </dgm:pt>
    <dgm:pt modelId="{822ED9E5-B5FA-4C05-8689-66561A2C9AD1}" type="pres">
      <dgm:prSet presAssocID="{B8996972-3528-461A-87E6-22B9E6075391}" presName="sibTrans" presStyleCnt="0"/>
      <dgm:spPr/>
    </dgm:pt>
    <dgm:pt modelId="{E4A520AB-C9F0-4000-BB80-8FA3AA598A5F}" type="pres">
      <dgm:prSet presAssocID="{A02FE821-B770-42E6-862C-144A5B7D78F1}" presName="node" presStyleLbl="node1" presStyleIdx="6" presStyleCnt="14">
        <dgm:presLayoutVars>
          <dgm:bulletEnabled val="1"/>
        </dgm:presLayoutVars>
      </dgm:prSet>
      <dgm:spPr/>
    </dgm:pt>
    <dgm:pt modelId="{3ADDE340-7D2A-4591-8829-8B06BE8D665D}" type="pres">
      <dgm:prSet presAssocID="{52629DB6-09CC-4974-A4D1-84FEFF921433}" presName="sibTrans" presStyleCnt="0"/>
      <dgm:spPr/>
    </dgm:pt>
    <dgm:pt modelId="{FE8E0759-2A1A-404F-8A3C-6234A8A5D77C}" type="pres">
      <dgm:prSet presAssocID="{37CC7BA1-950F-4A99-998F-0C14EE96A886}" presName="node" presStyleLbl="node1" presStyleIdx="7" presStyleCnt="14">
        <dgm:presLayoutVars>
          <dgm:bulletEnabled val="1"/>
        </dgm:presLayoutVars>
      </dgm:prSet>
      <dgm:spPr/>
    </dgm:pt>
    <dgm:pt modelId="{550963CE-DAB9-4677-8FAF-29A3B29A71AA}" type="pres">
      <dgm:prSet presAssocID="{9136D101-D837-4712-ADCE-FBF83A4F46D0}" presName="sibTrans" presStyleCnt="0"/>
      <dgm:spPr/>
    </dgm:pt>
    <dgm:pt modelId="{B6EE60E8-5115-454C-8983-7CF5021735FA}" type="pres">
      <dgm:prSet presAssocID="{12DA8B5A-661B-41A7-8D4F-54A9F0912357}" presName="node" presStyleLbl="node1" presStyleIdx="8" presStyleCnt="14">
        <dgm:presLayoutVars>
          <dgm:bulletEnabled val="1"/>
        </dgm:presLayoutVars>
      </dgm:prSet>
      <dgm:spPr/>
    </dgm:pt>
    <dgm:pt modelId="{2AEAFB70-95A9-4D97-856B-9F3B32EC6D52}" type="pres">
      <dgm:prSet presAssocID="{20AC8590-8632-42FB-BF29-F19B8D57AC37}" presName="sibTrans" presStyleCnt="0"/>
      <dgm:spPr/>
    </dgm:pt>
    <dgm:pt modelId="{AA1E078A-B63C-4EDE-B3B2-D0E95F885EA7}" type="pres">
      <dgm:prSet presAssocID="{9C37860A-CC6F-48E7-B13C-9D7AB20FEFC8}" presName="node" presStyleLbl="node1" presStyleIdx="9" presStyleCnt="14">
        <dgm:presLayoutVars>
          <dgm:bulletEnabled val="1"/>
        </dgm:presLayoutVars>
      </dgm:prSet>
      <dgm:spPr/>
    </dgm:pt>
    <dgm:pt modelId="{52C70900-F85D-4FE2-9E19-93ACE7CDE930}" type="pres">
      <dgm:prSet presAssocID="{ED9CFAC0-0163-4E82-89D1-AE777E76CE07}" presName="sibTrans" presStyleCnt="0"/>
      <dgm:spPr/>
    </dgm:pt>
    <dgm:pt modelId="{0B8E4D9E-0DF9-4F53-95DD-9AAACF9D81B5}" type="pres">
      <dgm:prSet presAssocID="{1DDE9457-F103-4E33-99CB-85AFCECED869}" presName="node" presStyleLbl="node1" presStyleIdx="10" presStyleCnt="14">
        <dgm:presLayoutVars>
          <dgm:bulletEnabled val="1"/>
        </dgm:presLayoutVars>
      </dgm:prSet>
      <dgm:spPr/>
    </dgm:pt>
    <dgm:pt modelId="{D87EA580-1A0B-4F15-B347-C6F6DB2A5CF7}" type="pres">
      <dgm:prSet presAssocID="{6F65F58A-7FF9-4C91-A016-27ED353172AF}" presName="sibTrans" presStyleCnt="0"/>
      <dgm:spPr/>
    </dgm:pt>
    <dgm:pt modelId="{A639D9C3-B8FE-4FB8-BA2D-9ACAFD7458ED}" type="pres">
      <dgm:prSet presAssocID="{92974BF9-A355-4C66-BFA6-70E5F3D9FC3D}" presName="node" presStyleLbl="node1" presStyleIdx="11" presStyleCnt="14">
        <dgm:presLayoutVars>
          <dgm:bulletEnabled val="1"/>
        </dgm:presLayoutVars>
      </dgm:prSet>
      <dgm:spPr/>
    </dgm:pt>
    <dgm:pt modelId="{EF65AEA4-9C40-4698-9A1C-6912271066F9}" type="pres">
      <dgm:prSet presAssocID="{108B58DC-8375-4A7E-934E-865AF59048AA}" presName="sibTrans" presStyleCnt="0"/>
      <dgm:spPr/>
    </dgm:pt>
    <dgm:pt modelId="{BB80C84E-3758-4522-8585-984395C298B6}" type="pres">
      <dgm:prSet presAssocID="{2F403A07-A13D-42D1-8A7E-D24A5FFEB4C7}" presName="node" presStyleLbl="node1" presStyleIdx="12" presStyleCnt="14">
        <dgm:presLayoutVars>
          <dgm:bulletEnabled val="1"/>
        </dgm:presLayoutVars>
      </dgm:prSet>
      <dgm:spPr/>
    </dgm:pt>
    <dgm:pt modelId="{82096B25-5341-4967-9EE1-D38772E462E4}" type="pres">
      <dgm:prSet presAssocID="{4CBF0A67-A8CA-40A9-A7AC-23132B620932}" presName="sibTrans" presStyleCnt="0"/>
      <dgm:spPr/>
    </dgm:pt>
    <dgm:pt modelId="{AD0DC83F-EC0B-430A-A354-D6316C9C20C8}" type="pres">
      <dgm:prSet presAssocID="{FB91662F-9C51-486C-8615-EAE6AD915258}" presName="node" presStyleLbl="node1" presStyleIdx="13" presStyleCnt="14">
        <dgm:presLayoutVars>
          <dgm:bulletEnabled val="1"/>
        </dgm:presLayoutVars>
      </dgm:prSet>
      <dgm:spPr/>
    </dgm:pt>
  </dgm:ptLst>
  <dgm:cxnLst>
    <dgm:cxn modelId="{032AB301-6FAA-4954-85BC-8475F95610D7}" type="presOf" srcId="{58BA2B20-9ACC-4557-A5A9-227E7DAC6E5A}" destId="{0917E816-3D06-4153-B0D3-5FAC97FAB511}" srcOrd="0" destOrd="0" presId="urn:microsoft.com/office/officeart/2005/8/layout/default"/>
    <dgm:cxn modelId="{5B384309-2B39-4E30-A006-7EEEEEE68651}" srcId="{5278634F-A8E5-4926-B18F-A5B3770A3146}" destId="{58BA2B20-9ACC-4557-A5A9-227E7DAC6E5A}" srcOrd="5" destOrd="0" parTransId="{CCCC0D68-6B50-4FE6-8941-F674C5AC951F}" sibTransId="{B8996972-3528-461A-87E6-22B9E6075391}"/>
    <dgm:cxn modelId="{4355C612-B0D6-46BA-9488-0036E1E45091}" type="presOf" srcId="{FB91662F-9C51-486C-8615-EAE6AD915258}" destId="{AD0DC83F-EC0B-430A-A354-D6316C9C20C8}" srcOrd="0" destOrd="0" presId="urn:microsoft.com/office/officeart/2005/8/layout/default"/>
    <dgm:cxn modelId="{36F59A1E-60DE-4CED-97BC-389C63F45B19}" srcId="{5278634F-A8E5-4926-B18F-A5B3770A3146}" destId="{F65821E7-DE95-4D94-9045-0C07F828ADEC}" srcOrd="2" destOrd="0" parTransId="{D3870AF9-C918-4BE9-A60D-45F28272B232}" sibTransId="{F6CE7F9D-AA51-427F-A42E-0C35D5D5747B}"/>
    <dgm:cxn modelId="{F6107C24-E416-4FDC-B8E7-B846D6941DD9}" type="presOf" srcId="{37CC7BA1-950F-4A99-998F-0C14EE96A886}" destId="{FE8E0759-2A1A-404F-8A3C-6234A8A5D77C}" srcOrd="0" destOrd="0" presId="urn:microsoft.com/office/officeart/2005/8/layout/default"/>
    <dgm:cxn modelId="{BB481337-4DDA-4B38-A1E0-BE4FDC33D088}" type="presOf" srcId="{5278634F-A8E5-4926-B18F-A5B3770A3146}" destId="{C82FDCAA-EFC2-44E3-9EB1-A1C3058D4A97}" srcOrd="0" destOrd="0" presId="urn:microsoft.com/office/officeart/2005/8/layout/default"/>
    <dgm:cxn modelId="{36BBCA3C-05D9-4EBE-B541-16E17CEBD092}" type="presOf" srcId="{1DDE9457-F103-4E33-99CB-85AFCECED869}" destId="{0B8E4D9E-0DF9-4F53-95DD-9AAACF9D81B5}" srcOrd="0" destOrd="0" presId="urn:microsoft.com/office/officeart/2005/8/layout/default"/>
    <dgm:cxn modelId="{3686D740-750F-45BF-BD27-133CBE20A382}" type="presOf" srcId="{F202FB64-6683-47F6-9290-E9C19DEE6607}" destId="{A1A8A50F-ACF5-4C76-9495-0FFFD636D637}" srcOrd="0" destOrd="0" presId="urn:microsoft.com/office/officeart/2005/8/layout/default"/>
    <dgm:cxn modelId="{59340E43-9577-4350-A4E3-754D829019F0}" type="presOf" srcId="{9C37860A-CC6F-48E7-B13C-9D7AB20FEFC8}" destId="{AA1E078A-B63C-4EDE-B3B2-D0E95F885EA7}" srcOrd="0" destOrd="0" presId="urn:microsoft.com/office/officeart/2005/8/layout/default"/>
    <dgm:cxn modelId="{728A144F-5EFB-4A9E-8FAF-F349382667EF}" srcId="{5278634F-A8E5-4926-B18F-A5B3770A3146}" destId="{92974BF9-A355-4C66-BFA6-70E5F3D9FC3D}" srcOrd="11" destOrd="0" parTransId="{7055CA2D-7759-40DD-9802-5D8A1637222F}" sibTransId="{108B58DC-8375-4A7E-934E-865AF59048AA}"/>
    <dgm:cxn modelId="{28A2E678-20C4-4EBE-A08F-3F37E5C6DA9D}" type="presOf" srcId="{AD492E52-F515-4F1B-B12B-B56B7D354E03}" destId="{3281D6EA-7AD7-4114-8E6B-4B92B4EE6C2B}" srcOrd="0" destOrd="0" presId="urn:microsoft.com/office/officeart/2005/8/layout/default"/>
    <dgm:cxn modelId="{20F9627D-ED52-4712-AB30-A18D6FB6B0D3}" srcId="{5278634F-A8E5-4926-B18F-A5B3770A3146}" destId="{AAC936B9-9CA5-4CAD-AAD4-C82F1E676303}" srcOrd="4" destOrd="0" parTransId="{0DCDD8F2-8B0B-4B48-B424-A2ECFEC847C6}" sibTransId="{5923F43A-F2BA-40BC-90B1-E581249CF156}"/>
    <dgm:cxn modelId="{3D814C88-03A4-4912-AB3A-BA642D175857}" type="presOf" srcId="{2F403A07-A13D-42D1-8A7E-D24A5FFEB4C7}" destId="{BB80C84E-3758-4522-8585-984395C298B6}" srcOrd="0" destOrd="0" presId="urn:microsoft.com/office/officeart/2005/8/layout/default"/>
    <dgm:cxn modelId="{563D6092-1102-4B7E-AEF3-D0D615E618B1}" srcId="{5278634F-A8E5-4926-B18F-A5B3770A3146}" destId="{1DDE9457-F103-4E33-99CB-85AFCECED869}" srcOrd="10" destOrd="0" parTransId="{259924A6-5E7A-423C-989E-1F969460E48E}" sibTransId="{6F65F58A-7FF9-4C91-A016-27ED353172AF}"/>
    <dgm:cxn modelId="{92F67893-8923-47AF-BFEF-1B991DBD9AB1}" srcId="{5278634F-A8E5-4926-B18F-A5B3770A3146}" destId="{37CC7BA1-950F-4A99-998F-0C14EE96A886}" srcOrd="7" destOrd="0" parTransId="{F931D143-D8B7-44A7-9C5A-3CEF30AFC5FD}" sibTransId="{9136D101-D837-4712-ADCE-FBF83A4F46D0}"/>
    <dgm:cxn modelId="{F82CFD94-5BED-480D-B14B-A90155931FBA}" srcId="{5278634F-A8E5-4926-B18F-A5B3770A3146}" destId="{D0B78E47-5ADA-4D80-AAF3-B93829F39ADA}" srcOrd="0" destOrd="0" parTransId="{F8CF204C-BFF4-41B3-9A19-774E470B125B}" sibTransId="{C82A8C13-C95F-4E42-90FC-C5DD084A8279}"/>
    <dgm:cxn modelId="{A8BF139C-9193-40A8-BF26-8B91FBB20188}" type="presOf" srcId="{12DA8B5A-661B-41A7-8D4F-54A9F0912357}" destId="{B6EE60E8-5115-454C-8983-7CF5021735FA}" srcOrd="0" destOrd="0" presId="urn:microsoft.com/office/officeart/2005/8/layout/default"/>
    <dgm:cxn modelId="{82CF0CAF-8F39-4E58-8D13-F77A25BE659B}" srcId="{5278634F-A8E5-4926-B18F-A5B3770A3146}" destId="{A02FE821-B770-42E6-862C-144A5B7D78F1}" srcOrd="6" destOrd="0" parTransId="{DAFE3D7C-75CD-4923-BA95-656F4B0F2672}" sibTransId="{52629DB6-09CC-4974-A4D1-84FEFF921433}"/>
    <dgm:cxn modelId="{E8237DB7-F28E-423E-A5D6-006A85BCCCBE}" srcId="{5278634F-A8E5-4926-B18F-A5B3770A3146}" destId="{2F403A07-A13D-42D1-8A7E-D24A5FFEB4C7}" srcOrd="12" destOrd="0" parTransId="{B9A008B9-3345-4807-9747-1FE6E3FFFD24}" sibTransId="{4CBF0A67-A8CA-40A9-A7AC-23132B620932}"/>
    <dgm:cxn modelId="{28466FBB-784F-4F46-A6E2-13B7B6BBC5D0}" type="presOf" srcId="{D0B78E47-5ADA-4D80-AAF3-B93829F39ADA}" destId="{A5200A86-90D0-419E-837B-6976BD4D72CC}" srcOrd="0" destOrd="0" presId="urn:microsoft.com/office/officeart/2005/8/layout/default"/>
    <dgm:cxn modelId="{B1BB9BC8-F524-441C-A370-41275D3A05B4}" srcId="{5278634F-A8E5-4926-B18F-A5B3770A3146}" destId="{AD492E52-F515-4F1B-B12B-B56B7D354E03}" srcOrd="3" destOrd="0" parTransId="{E3BFD71C-E4D9-4A01-A57D-1949B23F78E0}" sibTransId="{1189B805-7B52-4C95-B0D3-F316112865FE}"/>
    <dgm:cxn modelId="{323047D1-A710-4BCF-B189-123228287B76}" srcId="{5278634F-A8E5-4926-B18F-A5B3770A3146}" destId="{12DA8B5A-661B-41A7-8D4F-54A9F0912357}" srcOrd="8" destOrd="0" parTransId="{1B24F28F-BE67-42BA-ADC0-C10BB3818C28}" sibTransId="{20AC8590-8632-42FB-BF29-F19B8D57AC37}"/>
    <dgm:cxn modelId="{AE1684D2-DAA1-4E0D-B195-B25D8B6DD509}" type="presOf" srcId="{AAC936B9-9CA5-4CAD-AAD4-C82F1E676303}" destId="{C8115DC3-B7F5-4003-A6B8-58957A4C1615}" srcOrd="0" destOrd="0" presId="urn:microsoft.com/office/officeart/2005/8/layout/default"/>
    <dgm:cxn modelId="{A195B1D7-1CAB-477A-9528-FEBBFC8103E1}" type="presOf" srcId="{F65821E7-DE95-4D94-9045-0C07F828ADEC}" destId="{A02B2375-0BE8-4914-9FCE-0257778EE6DB}" srcOrd="0" destOrd="0" presId="urn:microsoft.com/office/officeart/2005/8/layout/default"/>
    <dgm:cxn modelId="{69794ED9-51FD-49F0-82EA-BDB27E063096}" srcId="{5278634F-A8E5-4926-B18F-A5B3770A3146}" destId="{9C37860A-CC6F-48E7-B13C-9D7AB20FEFC8}" srcOrd="9" destOrd="0" parTransId="{D3801444-6F0B-495B-880B-96949DD9ED37}" sibTransId="{ED9CFAC0-0163-4E82-89D1-AE777E76CE07}"/>
    <dgm:cxn modelId="{F8B174DC-575F-4CA6-B9FF-CDD6E662EF07}" type="presOf" srcId="{A02FE821-B770-42E6-862C-144A5B7D78F1}" destId="{E4A520AB-C9F0-4000-BB80-8FA3AA598A5F}" srcOrd="0" destOrd="0" presId="urn:microsoft.com/office/officeart/2005/8/layout/default"/>
    <dgm:cxn modelId="{EE1385E0-66DE-4528-AB95-7DFA4DDDA988}" type="presOf" srcId="{92974BF9-A355-4C66-BFA6-70E5F3D9FC3D}" destId="{A639D9C3-B8FE-4FB8-BA2D-9ACAFD7458ED}" srcOrd="0" destOrd="0" presId="urn:microsoft.com/office/officeart/2005/8/layout/default"/>
    <dgm:cxn modelId="{B8B39FE6-5B75-4A53-BE78-A7924DA1D8C8}" srcId="{5278634F-A8E5-4926-B18F-A5B3770A3146}" destId="{F202FB64-6683-47F6-9290-E9C19DEE6607}" srcOrd="1" destOrd="0" parTransId="{9EAE5E01-B052-4A7D-A347-DFBDD02DE7DB}" sibTransId="{ED149B2C-33C9-4056-8508-8D6095D4540F}"/>
    <dgm:cxn modelId="{3EA6F0F3-C3F5-48EA-8B41-707F3DB3F817}" srcId="{5278634F-A8E5-4926-B18F-A5B3770A3146}" destId="{FB91662F-9C51-486C-8615-EAE6AD915258}" srcOrd="13" destOrd="0" parTransId="{7B449A2C-9BCC-4B40-99EC-E569BC29673E}" sibTransId="{969E3397-BCFD-46B4-806B-EA4F07088FC2}"/>
    <dgm:cxn modelId="{6CFE34CB-EBB8-4A7F-8774-089FE8580415}" type="presParOf" srcId="{C82FDCAA-EFC2-44E3-9EB1-A1C3058D4A97}" destId="{A5200A86-90D0-419E-837B-6976BD4D72CC}" srcOrd="0" destOrd="0" presId="urn:microsoft.com/office/officeart/2005/8/layout/default"/>
    <dgm:cxn modelId="{D6660892-97DF-4882-B7F0-85F7DA74FE99}" type="presParOf" srcId="{C82FDCAA-EFC2-44E3-9EB1-A1C3058D4A97}" destId="{15E75A84-87A7-4727-9BF1-E90EEFF183E0}" srcOrd="1" destOrd="0" presId="urn:microsoft.com/office/officeart/2005/8/layout/default"/>
    <dgm:cxn modelId="{FB86B500-3BF2-4AC4-A229-3B6942834D31}" type="presParOf" srcId="{C82FDCAA-EFC2-44E3-9EB1-A1C3058D4A97}" destId="{A1A8A50F-ACF5-4C76-9495-0FFFD636D637}" srcOrd="2" destOrd="0" presId="urn:microsoft.com/office/officeart/2005/8/layout/default"/>
    <dgm:cxn modelId="{50A16685-E439-4669-AD49-BA000EEF1CFE}" type="presParOf" srcId="{C82FDCAA-EFC2-44E3-9EB1-A1C3058D4A97}" destId="{1B671BDB-6E47-4AB1-9423-3E23A48BCEB2}" srcOrd="3" destOrd="0" presId="urn:microsoft.com/office/officeart/2005/8/layout/default"/>
    <dgm:cxn modelId="{658F55FC-B296-40AF-AD6B-A47BB7F40A2C}" type="presParOf" srcId="{C82FDCAA-EFC2-44E3-9EB1-A1C3058D4A97}" destId="{A02B2375-0BE8-4914-9FCE-0257778EE6DB}" srcOrd="4" destOrd="0" presId="urn:microsoft.com/office/officeart/2005/8/layout/default"/>
    <dgm:cxn modelId="{325152C5-C44F-4208-995B-E9C2B5767A41}" type="presParOf" srcId="{C82FDCAA-EFC2-44E3-9EB1-A1C3058D4A97}" destId="{BB724B8E-F2C1-438A-9A19-A4B914EFCB24}" srcOrd="5" destOrd="0" presId="urn:microsoft.com/office/officeart/2005/8/layout/default"/>
    <dgm:cxn modelId="{11B2FFA7-FEDA-4D63-B01E-E51D230C33F8}" type="presParOf" srcId="{C82FDCAA-EFC2-44E3-9EB1-A1C3058D4A97}" destId="{3281D6EA-7AD7-4114-8E6B-4B92B4EE6C2B}" srcOrd="6" destOrd="0" presId="urn:microsoft.com/office/officeart/2005/8/layout/default"/>
    <dgm:cxn modelId="{446988B2-935A-4A0F-BE08-F384DE82492C}" type="presParOf" srcId="{C82FDCAA-EFC2-44E3-9EB1-A1C3058D4A97}" destId="{C87AD950-D0DE-4A90-86CF-8FF873849A54}" srcOrd="7" destOrd="0" presId="urn:microsoft.com/office/officeart/2005/8/layout/default"/>
    <dgm:cxn modelId="{8861E657-07F7-49E3-AA5E-0E9C48FB628D}" type="presParOf" srcId="{C82FDCAA-EFC2-44E3-9EB1-A1C3058D4A97}" destId="{C8115DC3-B7F5-4003-A6B8-58957A4C1615}" srcOrd="8" destOrd="0" presId="urn:microsoft.com/office/officeart/2005/8/layout/default"/>
    <dgm:cxn modelId="{6D51AC08-F2E3-4F95-8E01-EECB85285614}" type="presParOf" srcId="{C82FDCAA-EFC2-44E3-9EB1-A1C3058D4A97}" destId="{D1057BFD-7BA1-479D-97F0-6048C39DB2F9}" srcOrd="9" destOrd="0" presId="urn:microsoft.com/office/officeart/2005/8/layout/default"/>
    <dgm:cxn modelId="{0DE35595-80F7-47F6-AFD7-D5C9E415FCCA}" type="presParOf" srcId="{C82FDCAA-EFC2-44E3-9EB1-A1C3058D4A97}" destId="{0917E816-3D06-4153-B0D3-5FAC97FAB511}" srcOrd="10" destOrd="0" presId="urn:microsoft.com/office/officeart/2005/8/layout/default"/>
    <dgm:cxn modelId="{43464714-F686-49A4-BB2A-FC9D01867C99}" type="presParOf" srcId="{C82FDCAA-EFC2-44E3-9EB1-A1C3058D4A97}" destId="{822ED9E5-B5FA-4C05-8689-66561A2C9AD1}" srcOrd="11" destOrd="0" presId="urn:microsoft.com/office/officeart/2005/8/layout/default"/>
    <dgm:cxn modelId="{A84F2943-0ACE-4C6D-B5C8-9FD88B54CCA6}" type="presParOf" srcId="{C82FDCAA-EFC2-44E3-9EB1-A1C3058D4A97}" destId="{E4A520AB-C9F0-4000-BB80-8FA3AA598A5F}" srcOrd="12" destOrd="0" presId="urn:microsoft.com/office/officeart/2005/8/layout/default"/>
    <dgm:cxn modelId="{2532C482-07FF-41E7-83ED-77CC570BF67C}" type="presParOf" srcId="{C82FDCAA-EFC2-44E3-9EB1-A1C3058D4A97}" destId="{3ADDE340-7D2A-4591-8829-8B06BE8D665D}" srcOrd="13" destOrd="0" presId="urn:microsoft.com/office/officeart/2005/8/layout/default"/>
    <dgm:cxn modelId="{0A08DFC8-52FF-4DBB-B3B0-A69B3C96270E}" type="presParOf" srcId="{C82FDCAA-EFC2-44E3-9EB1-A1C3058D4A97}" destId="{FE8E0759-2A1A-404F-8A3C-6234A8A5D77C}" srcOrd="14" destOrd="0" presId="urn:microsoft.com/office/officeart/2005/8/layout/default"/>
    <dgm:cxn modelId="{DF55416A-0F02-494F-A2D0-F9D7941E6325}" type="presParOf" srcId="{C82FDCAA-EFC2-44E3-9EB1-A1C3058D4A97}" destId="{550963CE-DAB9-4677-8FAF-29A3B29A71AA}" srcOrd="15" destOrd="0" presId="urn:microsoft.com/office/officeart/2005/8/layout/default"/>
    <dgm:cxn modelId="{A66B436F-A0FE-439B-9548-B4D2BCA0EE9E}" type="presParOf" srcId="{C82FDCAA-EFC2-44E3-9EB1-A1C3058D4A97}" destId="{B6EE60E8-5115-454C-8983-7CF5021735FA}" srcOrd="16" destOrd="0" presId="urn:microsoft.com/office/officeart/2005/8/layout/default"/>
    <dgm:cxn modelId="{87CCF7A6-A53D-4714-AB10-C8BA21966959}" type="presParOf" srcId="{C82FDCAA-EFC2-44E3-9EB1-A1C3058D4A97}" destId="{2AEAFB70-95A9-4D97-856B-9F3B32EC6D52}" srcOrd="17" destOrd="0" presId="urn:microsoft.com/office/officeart/2005/8/layout/default"/>
    <dgm:cxn modelId="{516913D8-27D3-4465-A5FE-CB4791515596}" type="presParOf" srcId="{C82FDCAA-EFC2-44E3-9EB1-A1C3058D4A97}" destId="{AA1E078A-B63C-4EDE-B3B2-D0E95F885EA7}" srcOrd="18" destOrd="0" presId="urn:microsoft.com/office/officeart/2005/8/layout/default"/>
    <dgm:cxn modelId="{DDE488DF-0BC6-49D6-8E77-94AE2B023BB9}" type="presParOf" srcId="{C82FDCAA-EFC2-44E3-9EB1-A1C3058D4A97}" destId="{52C70900-F85D-4FE2-9E19-93ACE7CDE930}" srcOrd="19" destOrd="0" presId="urn:microsoft.com/office/officeart/2005/8/layout/default"/>
    <dgm:cxn modelId="{8A1DFEA5-B187-46E1-9103-A944D4BB5248}" type="presParOf" srcId="{C82FDCAA-EFC2-44E3-9EB1-A1C3058D4A97}" destId="{0B8E4D9E-0DF9-4F53-95DD-9AAACF9D81B5}" srcOrd="20" destOrd="0" presId="urn:microsoft.com/office/officeart/2005/8/layout/default"/>
    <dgm:cxn modelId="{A339145A-4AB0-4973-95C3-B911143E4C25}" type="presParOf" srcId="{C82FDCAA-EFC2-44E3-9EB1-A1C3058D4A97}" destId="{D87EA580-1A0B-4F15-B347-C6F6DB2A5CF7}" srcOrd="21" destOrd="0" presId="urn:microsoft.com/office/officeart/2005/8/layout/default"/>
    <dgm:cxn modelId="{96972B8F-E84D-479A-8CBD-43B68B947EDE}" type="presParOf" srcId="{C82FDCAA-EFC2-44E3-9EB1-A1C3058D4A97}" destId="{A639D9C3-B8FE-4FB8-BA2D-9ACAFD7458ED}" srcOrd="22" destOrd="0" presId="urn:microsoft.com/office/officeart/2005/8/layout/default"/>
    <dgm:cxn modelId="{CC1797B5-AF28-448E-97FE-07C854EF8506}" type="presParOf" srcId="{C82FDCAA-EFC2-44E3-9EB1-A1C3058D4A97}" destId="{EF65AEA4-9C40-4698-9A1C-6912271066F9}" srcOrd="23" destOrd="0" presId="urn:microsoft.com/office/officeart/2005/8/layout/default"/>
    <dgm:cxn modelId="{94DC38D3-6000-4502-97A2-1CD2210069C4}" type="presParOf" srcId="{C82FDCAA-EFC2-44E3-9EB1-A1C3058D4A97}" destId="{BB80C84E-3758-4522-8585-984395C298B6}" srcOrd="24" destOrd="0" presId="urn:microsoft.com/office/officeart/2005/8/layout/default"/>
    <dgm:cxn modelId="{0AE66832-B94D-49A7-9AEE-EA7696C4EA58}" type="presParOf" srcId="{C82FDCAA-EFC2-44E3-9EB1-A1C3058D4A97}" destId="{82096B25-5341-4967-9EE1-D38772E462E4}" srcOrd="25" destOrd="0" presId="urn:microsoft.com/office/officeart/2005/8/layout/default"/>
    <dgm:cxn modelId="{0FC2DFCE-0E06-4814-8FFE-6CF9B30FFB10}" type="presParOf" srcId="{C82FDCAA-EFC2-44E3-9EB1-A1C3058D4A97}" destId="{AD0DC83F-EC0B-430A-A354-D6316C9C20C8}" srcOrd="2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200A86-90D0-419E-837B-6976BD4D72CC}">
      <dsp:nvSpPr>
        <dsp:cNvPr id="0" name=""/>
        <dsp:cNvSpPr/>
      </dsp:nvSpPr>
      <dsp:spPr>
        <a:xfrm>
          <a:off x="1063652" y="1062"/>
          <a:ext cx="2031309" cy="121878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Puhu selkeästi ja tilanteeseen sopivasti.</a:t>
          </a:r>
          <a:endParaRPr lang="en-US" sz="1500" kern="1200"/>
        </a:p>
      </dsp:txBody>
      <dsp:txXfrm>
        <a:off x="1063652" y="1062"/>
        <a:ext cx="2031309" cy="1218785"/>
      </dsp:txXfrm>
    </dsp:sp>
    <dsp:sp modelId="{A1A8A50F-ACF5-4C76-9495-0FFFD636D637}">
      <dsp:nvSpPr>
        <dsp:cNvPr id="0" name=""/>
        <dsp:cNvSpPr/>
      </dsp:nvSpPr>
      <dsp:spPr>
        <a:xfrm>
          <a:off x="3298092" y="1062"/>
          <a:ext cx="2031309" cy="1218785"/>
        </a:xfrm>
        <a:prstGeom prst="rect">
          <a:avLst/>
        </a:prstGeom>
        <a:gradFill rotWithShape="0">
          <a:gsLst>
            <a:gs pos="0">
              <a:schemeClr val="accent2">
                <a:hueOff val="-111951"/>
                <a:satOff val="-6456"/>
                <a:lumOff val="664"/>
                <a:alphaOff val="0"/>
                <a:satMod val="103000"/>
                <a:lumMod val="102000"/>
                <a:tint val="94000"/>
              </a:schemeClr>
            </a:gs>
            <a:gs pos="50000">
              <a:schemeClr val="accent2">
                <a:hueOff val="-111951"/>
                <a:satOff val="-6456"/>
                <a:lumOff val="664"/>
                <a:alphaOff val="0"/>
                <a:satMod val="110000"/>
                <a:lumMod val="100000"/>
                <a:shade val="100000"/>
              </a:schemeClr>
            </a:gs>
            <a:gs pos="100000">
              <a:schemeClr val="accent2">
                <a:hueOff val="-111951"/>
                <a:satOff val="-6456"/>
                <a:lumOff val="66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Katso muita osallistujia silmiin.</a:t>
          </a:r>
          <a:endParaRPr lang="en-US" sz="1500" kern="1200"/>
        </a:p>
      </dsp:txBody>
      <dsp:txXfrm>
        <a:off x="3298092" y="1062"/>
        <a:ext cx="2031309" cy="1218785"/>
      </dsp:txXfrm>
    </dsp:sp>
    <dsp:sp modelId="{A02B2375-0BE8-4914-9FCE-0257778EE6DB}">
      <dsp:nvSpPr>
        <dsp:cNvPr id="0" name=""/>
        <dsp:cNvSpPr/>
      </dsp:nvSpPr>
      <dsp:spPr>
        <a:xfrm>
          <a:off x="5532532" y="1062"/>
          <a:ext cx="2031309" cy="1218785"/>
        </a:xfrm>
        <a:prstGeom prst="rect">
          <a:avLst/>
        </a:prstGeom>
        <a:gradFill rotWithShape="0">
          <a:gsLst>
            <a:gs pos="0">
              <a:schemeClr val="accent2">
                <a:hueOff val="-223902"/>
                <a:satOff val="-12912"/>
                <a:lumOff val="1327"/>
                <a:alphaOff val="0"/>
                <a:satMod val="103000"/>
                <a:lumMod val="102000"/>
                <a:tint val="94000"/>
              </a:schemeClr>
            </a:gs>
            <a:gs pos="50000">
              <a:schemeClr val="accent2">
                <a:hueOff val="-223902"/>
                <a:satOff val="-12912"/>
                <a:lumOff val="1327"/>
                <a:alphaOff val="0"/>
                <a:satMod val="110000"/>
                <a:lumMod val="100000"/>
                <a:shade val="100000"/>
              </a:schemeClr>
            </a:gs>
            <a:gs pos="100000">
              <a:schemeClr val="accent2">
                <a:hueOff val="-223902"/>
                <a:satOff val="-12912"/>
                <a:lumOff val="132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Kuuntele aktiivisesti muita ja osoita se minimipalautteen keinoin.</a:t>
          </a:r>
          <a:endParaRPr lang="en-US" sz="1500" kern="1200"/>
        </a:p>
      </dsp:txBody>
      <dsp:txXfrm>
        <a:off x="5532532" y="1062"/>
        <a:ext cx="2031309" cy="1218785"/>
      </dsp:txXfrm>
    </dsp:sp>
    <dsp:sp modelId="{3281D6EA-7AD7-4114-8E6B-4B92B4EE6C2B}">
      <dsp:nvSpPr>
        <dsp:cNvPr id="0" name=""/>
        <dsp:cNvSpPr/>
      </dsp:nvSpPr>
      <dsp:spPr>
        <a:xfrm>
          <a:off x="7766973" y="1062"/>
          <a:ext cx="2031309" cy="1218785"/>
        </a:xfrm>
        <a:prstGeom prst="rect">
          <a:avLst/>
        </a:prstGeom>
        <a:gradFill rotWithShape="0">
          <a:gsLst>
            <a:gs pos="0">
              <a:schemeClr val="accent2">
                <a:hueOff val="-335853"/>
                <a:satOff val="-19368"/>
                <a:lumOff val="1991"/>
                <a:alphaOff val="0"/>
                <a:satMod val="103000"/>
                <a:lumMod val="102000"/>
                <a:tint val="94000"/>
              </a:schemeClr>
            </a:gs>
            <a:gs pos="50000">
              <a:schemeClr val="accent2">
                <a:hueOff val="-335853"/>
                <a:satOff val="-19368"/>
                <a:lumOff val="1991"/>
                <a:alphaOff val="0"/>
                <a:satMod val="110000"/>
                <a:lumMod val="100000"/>
                <a:shade val="100000"/>
              </a:schemeClr>
            </a:gs>
            <a:gs pos="100000">
              <a:schemeClr val="accent2">
                <a:hueOff val="-335853"/>
                <a:satOff val="-19368"/>
                <a:lumOff val="199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Ole aloitteellinen.</a:t>
          </a:r>
          <a:endParaRPr lang="en-US" sz="1500" kern="1200"/>
        </a:p>
      </dsp:txBody>
      <dsp:txXfrm>
        <a:off x="7766973" y="1062"/>
        <a:ext cx="2031309" cy="1218785"/>
      </dsp:txXfrm>
    </dsp:sp>
    <dsp:sp modelId="{C8115DC3-B7F5-4003-A6B8-58957A4C1615}">
      <dsp:nvSpPr>
        <dsp:cNvPr id="0" name=""/>
        <dsp:cNvSpPr/>
      </dsp:nvSpPr>
      <dsp:spPr>
        <a:xfrm>
          <a:off x="1063652" y="1422979"/>
          <a:ext cx="2031309" cy="1218785"/>
        </a:xfrm>
        <a:prstGeom prst="rect">
          <a:avLst/>
        </a:prstGeom>
        <a:gradFill rotWithShape="0">
          <a:gsLst>
            <a:gs pos="0">
              <a:schemeClr val="accent2">
                <a:hueOff val="-447804"/>
                <a:satOff val="-25824"/>
                <a:lumOff val="2655"/>
                <a:alphaOff val="0"/>
                <a:satMod val="103000"/>
                <a:lumMod val="102000"/>
                <a:tint val="94000"/>
              </a:schemeClr>
            </a:gs>
            <a:gs pos="50000">
              <a:schemeClr val="accent2">
                <a:hueOff val="-447804"/>
                <a:satOff val="-25824"/>
                <a:lumOff val="2655"/>
                <a:alphaOff val="0"/>
                <a:satMod val="110000"/>
                <a:lumMod val="100000"/>
                <a:shade val="100000"/>
              </a:schemeClr>
            </a:gs>
            <a:gs pos="100000">
              <a:schemeClr val="accent2">
                <a:hueOff val="-447804"/>
                <a:satOff val="-25824"/>
                <a:lumOff val="265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Ajoita oma puheenvuorosi tarkoituksenmukaisesti.</a:t>
          </a:r>
          <a:endParaRPr lang="en-US" sz="1500" kern="1200"/>
        </a:p>
      </dsp:txBody>
      <dsp:txXfrm>
        <a:off x="1063652" y="1422979"/>
        <a:ext cx="2031309" cy="1218785"/>
      </dsp:txXfrm>
    </dsp:sp>
    <dsp:sp modelId="{0917E816-3D06-4153-B0D3-5FAC97FAB511}">
      <dsp:nvSpPr>
        <dsp:cNvPr id="0" name=""/>
        <dsp:cNvSpPr/>
      </dsp:nvSpPr>
      <dsp:spPr>
        <a:xfrm>
          <a:off x="3298092" y="1422979"/>
          <a:ext cx="2031309" cy="1218785"/>
        </a:xfrm>
        <a:prstGeom prst="rect">
          <a:avLst/>
        </a:prstGeom>
        <a:gradFill rotWithShape="0">
          <a:gsLst>
            <a:gs pos="0">
              <a:schemeClr val="accent2">
                <a:hueOff val="-559755"/>
                <a:satOff val="-32280"/>
                <a:lumOff val="3318"/>
                <a:alphaOff val="0"/>
                <a:satMod val="103000"/>
                <a:lumMod val="102000"/>
                <a:tint val="94000"/>
              </a:schemeClr>
            </a:gs>
            <a:gs pos="50000">
              <a:schemeClr val="accent2">
                <a:hueOff val="-559755"/>
                <a:satOff val="-32280"/>
                <a:lumOff val="3318"/>
                <a:alphaOff val="0"/>
                <a:satMod val="110000"/>
                <a:lumMod val="100000"/>
                <a:shade val="100000"/>
              </a:schemeClr>
            </a:gs>
            <a:gs pos="100000">
              <a:schemeClr val="accent2">
                <a:hueOff val="-559755"/>
                <a:satOff val="-32280"/>
                <a:lumOff val="331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Ilmaise samanmielisyys kommentoimalla ja erimielisyys perustelemalla.</a:t>
          </a:r>
          <a:endParaRPr lang="en-US" sz="1500" kern="1200"/>
        </a:p>
      </dsp:txBody>
      <dsp:txXfrm>
        <a:off x="3298092" y="1422979"/>
        <a:ext cx="2031309" cy="1218785"/>
      </dsp:txXfrm>
    </dsp:sp>
    <dsp:sp modelId="{E4A520AB-C9F0-4000-BB80-8FA3AA598A5F}">
      <dsp:nvSpPr>
        <dsp:cNvPr id="0" name=""/>
        <dsp:cNvSpPr/>
      </dsp:nvSpPr>
      <dsp:spPr>
        <a:xfrm>
          <a:off x="5532532" y="1422979"/>
          <a:ext cx="2031309" cy="1218785"/>
        </a:xfrm>
        <a:prstGeom prst="rect">
          <a:avLst/>
        </a:prstGeom>
        <a:gradFill rotWithShape="0">
          <a:gsLst>
            <a:gs pos="0">
              <a:schemeClr val="accent2">
                <a:hueOff val="-671706"/>
                <a:satOff val="-38736"/>
                <a:lumOff val="3982"/>
                <a:alphaOff val="0"/>
                <a:satMod val="103000"/>
                <a:lumMod val="102000"/>
                <a:tint val="94000"/>
              </a:schemeClr>
            </a:gs>
            <a:gs pos="50000">
              <a:schemeClr val="accent2">
                <a:hueOff val="-671706"/>
                <a:satOff val="-38736"/>
                <a:lumOff val="3982"/>
                <a:alphaOff val="0"/>
                <a:satMod val="110000"/>
                <a:lumMod val="100000"/>
                <a:shade val="100000"/>
              </a:schemeClr>
            </a:gs>
            <a:gs pos="100000">
              <a:schemeClr val="accent2">
                <a:hueOff val="-671706"/>
                <a:satOff val="-38736"/>
                <a:lumOff val="398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Neuvottele ja ole valmis joustamaan.</a:t>
          </a:r>
          <a:endParaRPr lang="en-US" sz="1500" kern="1200"/>
        </a:p>
      </dsp:txBody>
      <dsp:txXfrm>
        <a:off x="5532532" y="1422979"/>
        <a:ext cx="2031309" cy="1218785"/>
      </dsp:txXfrm>
    </dsp:sp>
    <dsp:sp modelId="{FE8E0759-2A1A-404F-8A3C-6234A8A5D77C}">
      <dsp:nvSpPr>
        <dsp:cNvPr id="0" name=""/>
        <dsp:cNvSpPr/>
      </dsp:nvSpPr>
      <dsp:spPr>
        <a:xfrm>
          <a:off x="7766973" y="1422979"/>
          <a:ext cx="2031309" cy="1218785"/>
        </a:xfrm>
        <a:prstGeom prst="rect">
          <a:avLst/>
        </a:prstGeom>
        <a:gradFill rotWithShape="0">
          <a:gsLst>
            <a:gs pos="0">
              <a:schemeClr val="accent2">
                <a:hueOff val="-783657"/>
                <a:satOff val="-45192"/>
                <a:lumOff val="4646"/>
                <a:alphaOff val="0"/>
                <a:satMod val="103000"/>
                <a:lumMod val="102000"/>
                <a:tint val="94000"/>
              </a:schemeClr>
            </a:gs>
            <a:gs pos="50000">
              <a:schemeClr val="accent2">
                <a:hueOff val="-783657"/>
                <a:satOff val="-45192"/>
                <a:lumOff val="4646"/>
                <a:alphaOff val="0"/>
                <a:satMod val="110000"/>
                <a:lumMod val="100000"/>
                <a:shade val="100000"/>
              </a:schemeClr>
            </a:gs>
            <a:gs pos="100000">
              <a:schemeClr val="accent2">
                <a:hueOff val="-783657"/>
                <a:satOff val="-45192"/>
                <a:lumOff val="464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Kanna vastuuta keskustelusta.</a:t>
          </a:r>
          <a:endParaRPr lang="en-US" sz="1500" kern="1200"/>
        </a:p>
      </dsp:txBody>
      <dsp:txXfrm>
        <a:off x="7766973" y="1422979"/>
        <a:ext cx="2031309" cy="1218785"/>
      </dsp:txXfrm>
    </dsp:sp>
    <dsp:sp modelId="{B6EE60E8-5115-454C-8983-7CF5021735FA}">
      <dsp:nvSpPr>
        <dsp:cNvPr id="0" name=""/>
        <dsp:cNvSpPr/>
      </dsp:nvSpPr>
      <dsp:spPr>
        <a:xfrm>
          <a:off x="1063652" y="2844895"/>
          <a:ext cx="2031309" cy="1218785"/>
        </a:xfrm>
        <a:prstGeom prst="rect">
          <a:avLst/>
        </a:prstGeom>
        <a:gradFill rotWithShape="0">
          <a:gsLst>
            <a:gs pos="0">
              <a:schemeClr val="accent2">
                <a:hueOff val="-895608"/>
                <a:satOff val="-51648"/>
                <a:lumOff val="5310"/>
                <a:alphaOff val="0"/>
                <a:satMod val="103000"/>
                <a:lumMod val="102000"/>
                <a:tint val="94000"/>
              </a:schemeClr>
            </a:gs>
            <a:gs pos="50000">
              <a:schemeClr val="accent2">
                <a:hueOff val="-895608"/>
                <a:satOff val="-51648"/>
                <a:lumOff val="5310"/>
                <a:alphaOff val="0"/>
                <a:satMod val="110000"/>
                <a:lumMod val="100000"/>
                <a:shade val="100000"/>
              </a:schemeClr>
            </a:gs>
            <a:gs pos="100000">
              <a:schemeClr val="accent2">
                <a:hueOff val="-895608"/>
                <a:satOff val="-51648"/>
                <a:lumOff val="531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Innosta muita ja kysele vetäytyviltä osallistujilta.</a:t>
          </a:r>
          <a:endParaRPr lang="en-US" sz="1500" kern="1200"/>
        </a:p>
      </dsp:txBody>
      <dsp:txXfrm>
        <a:off x="1063652" y="2844895"/>
        <a:ext cx="2031309" cy="1218785"/>
      </dsp:txXfrm>
    </dsp:sp>
    <dsp:sp modelId="{AA1E078A-B63C-4EDE-B3B2-D0E95F885EA7}">
      <dsp:nvSpPr>
        <dsp:cNvPr id="0" name=""/>
        <dsp:cNvSpPr/>
      </dsp:nvSpPr>
      <dsp:spPr>
        <a:xfrm>
          <a:off x="3298092" y="2844895"/>
          <a:ext cx="2031309" cy="1218785"/>
        </a:xfrm>
        <a:prstGeom prst="rect">
          <a:avLst/>
        </a:prstGeom>
        <a:gradFill rotWithShape="0">
          <a:gsLst>
            <a:gs pos="0">
              <a:schemeClr val="accent2">
                <a:hueOff val="-1007559"/>
                <a:satOff val="-58104"/>
                <a:lumOff val="5973"/>
                <a:alphaOff val="0"/>
                <a:satMod val="103000"/>
                <a:lumMod val="102000"/>
                <a:tint val="94000"/>
              </a:schemeClr>
            </a:gs>
            <a:gs pos="50000">
              <a:schemeClr val="accent2">
                <a:hueOff val="-1007559"/>
                <a:satOff val="-58104"/>
                <a:lumOff val="5973"/>
                <a:alphaOff val="0"/>
                <a:satMod val="110000"/>
                <a:lumMod val="100000"/>
                <a:shade val="100000"/>
              </a:schemeClr>
            </a:gs>
            <a:gs pos="100000">
              <a:schemeClr val="accent2">
                <a:hueOff val="-1007559"/>
                <a:satOff val="-58104"/>
                <a:lumOff val="597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Rajoita liian hallitsevia puhujia pyytämällä tiivistyksiä.</a:t>
          </a:r>
          <a:endParaRPr lang="en-US" sz="1500" kern="1200"/>
        </a:p>
      </dsp:txBody>
      <dsp:txXfrm>
        <a:off x="3298092" y="2844895"/>
        <a:ext cx="2031309" cy="1218785"/>
      </dsp:txXfrm>
    </dsp:sp>
    <dsp:sp modelId="{0B8E4D9E-0DF9-4F53-95DD-9AAACF9D81B5}">
      <dsp:nvSpPr>
        <dsp:cNvPr id="0" name=""/>
        <dsp:cNvSpPr/>
      </dsp:nvSpPr>
      <dsp:spPr>
        <a:xfrm>
          <a:off x="5532532" y="2844895"/>
          <a:ext cx="2031309" cy="1218785"/>
        </a:xfrm>
        <a:prstGeom prst="rect">
          <a:avLst/>
        </a:prstGeom>
        <a:gradFill rotWithShape="0">
          <a:gsLst>
            <a:gs pos="0">
              <a:schemeClr val="accent2">
                <a:hueOff val="-1119510"/>
                <a:satOff val="-64560"/>
                <a:lumOff val="6637"/>
                <a:alphaOff val="0"/>
                <a:satMod val="103000"/>
                <a:lumMod val="102000"/>
                <a:tint val="94000"/>
              </a:schemeClr>
            </a:gs>
            <a:gs pos="50000">
              <a:schemeClr val="accent2">
                <a:hueOff val="-1119510"/>
                <a:satOff val="-64560"/>
                <a:lumOff val="6637"/>
                <a:alphaOff val="0"/>
                <a:satMod val="110000"/>
                <a:lumMod val="100000"/>
                <a:shade val="100000"/>
              </a:schemeClr>
            </a:gs>
            <a:gs pos="100000">
              <a:schemeClr val="accent2">
                <a:hueOff val="-1119510"/>
                <a:satOff val="-64560"/>
                <a:lumOff val="663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Ratko konflikteja rakentavasti.</a:t>
          </a:r>
          <a:endParaRPr lang="en-US" sz="1500" kern="1200"/>
        </a:p>
      </dsp:txBody>
      <dsp:txXfrm>
        <a:off x="5532532" y="2844895"/>
        <a:ext cx="2031309" cy="1218785"/>
      </dsp:txXfrm>
    </dsp:sp>
    <dsp:sp modelId="{A639D9C3-B8FE-4FB8-BA2D-9ACAFD7458ED}">
      <dsp:nvSpPr>
        <dsp:cNvPr id="0" name=""/>
        <dsp:cNvSpPr/>
      </dsp:nvSpPr>
      <dsp:spPr>
        <a:xfrm>
          <a:off x="7766973" y="2844895"/>
          <a:ext cx="2031309" cy="1218785"/>
        </a:xfrm>
        <a:prstGeom prst="rect">
          <a:avLst/>
        </a:prstGeom>
        <a:gradFill rotWithShape="0">
          <a:gsLst>
            <a:gs pos="0">
              <a:schemeClr val="accent2">
                <a:hueOff val="-1231461"/>
                <a:satOff val="-71016"/>
                <a:lumOff val="7301"/>
                <a:alphaOff val="0"/>
                <a:satMod val="103000"/>
                <a:lumMod val="102000"/>
                <a:tint val="94000"/>
              </a:schemeClr>
            </a:gs>
            <a:gs pos="50000">
              <a:schemeClr val="accent2">
                <a:hueOff val="-1231461"/>
                <a:satOff val="-71016"/>
                <a:lumOff val="7301"/>
                <a:alphaOff val="0"/>
                <a:satMod val="110000"/>
                <a:lumMod val="100000"/>
                <a:shade val="100000"/>
              </a:schemeClr>
            </a:gs>
            <a:gs pos="100000">
              <a:schemeClr val="accent2">
                <a:hueOff val="-1231461"/>
                <a:satOff val="-71016"/>
                <a:lumOff val="730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Käyttäydy kohteliaasti mutta jämäkästi.</a:t>
          </a:r>
          <a:endParaRPr lang="en-US" sz="1500" kern="1200"/>
        </a:p>
      </dsp:txBody>
      <dsp:txXfrm>
        <a:off x="7766973" y="2844895"/>
        <a:ext cx="2031309" cy="1218785"/>
      </dsp:txXfrm>
    </dsp:sp>
    <dsp:sp modelId="{BB80C84E-3758-4522-8585-984395C298B6}">
      <dsp:nvSpPr>
        <dsp:cNvPr id="0" name=""/>
        <dsp:cNvSpPr/>
      </dsp:nvSpPr>
      <dsp:spPr>
        <a:xfrm>
          <a:off x="3298092" y="4266811"/>
          <a:ext cx="2031309" cy="1218785"/>
        </a:xfrm>
        <a:prstGeom prst="rect">
          <a:avLst/>
        </a:prstGeom>
        <a:gradFill rotWithShape="0">
          <a:gsLst>
            <a:gs pos="0">
              <a:schemeClr val="accent2">
                <a:hueOff val="-1343412"/>
                <a:satOff val="-77472"/>
                <a:lumOff val="7964"/>
                <a:alphaOff val="0"/>
                <a:satMod val="103000"/>
                <a:lumMod val="102000"/>
                <a:tint val="94000"/>
              </a:schemeClr>
            </a:gs>
            <a:gs pos="50000">
              <a:schemeClr val="accent2">
                <a:hueOff val="-1343412"/>
                <a:satOff val="-77472"/>
                <a:lumOff val="7964"/>
                <a:alphaOff val="0"/>
                <a:satMod val="110000"/>
                <a:lumMod val="100000"/>
                <a:shade val="100000"/>
              </a:schemeClr>
            </a:gs>
            <a:gs pos="100000">
              <a:schemeClr val="accent2">
                <a:hueOff val="-1343412"/>
                <a:satOff val="-77472"/>
                <a:lumOff val="796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Kunnioita muita ja hyväksy erilaisia näkemyksiä.</a:t>
          </a:r>
          <a:endParaRPr lang="en-US" sz="1500" kern="1200"/>
        </a:p>
      </dsp:txBody>
      <dsp:txXfrm>
        <a:off x="3298092" y="4266811"/>
        <a:ext cx="2031309" cy="1218785"/>
      </dsp:txXfrm>
    </dsp:sp>
    <dsp:sp modelId="{AD0DC83F-EC0B-430A-A354-D6316C9C20C8}">
      <dsp:nvSpPr>
        <dsp:cNvPr id="0" name=""/>
        <dsp:cNvSpPr/>
      </dsp:nvSpPr>
      <dsp:spPr>
        <a:xfrm>
          <a:off x="5532532" y="4266811"/>
          <a:ext cx="2031309" cy="1218785"/>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kern="1200"/>
            <a:t>Hymyile ja nauti keskustelusta.</a:t>
          </a:r>
          <a:endParaRPr lang="en-US" sz="1500" kern="1200"/>
        </a:p>
      </dsp:txBody>
      <dsp:txXfrm>
        <a:off x="5532532" y="4266811"/>
        <a:ext cx="2031309" cy="121878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5.5.2022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82244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5.5.2022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01203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5.5.2022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40645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5.5.2022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91875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5.5.2022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62577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5.5.2022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36837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5.5.2022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423436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5.5.2022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238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5.5.2022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58361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5.5.2022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82707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5.5.2022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13998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2ABAE3-D89C-4001-9AEC-5083F82B749C}" type="datetimeFigureOut">
              <a:rPr lang="fi-FI" smtClean="0"/>
              <a:t>5.5.2022</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AEF5D-7FAC-4949-84D2-DA5A9BB3D225}" type="slidenum">
              <a:rPr lang="fi-FI" smtClean="0"/>
              <a:t>‹#›</a:t>
            </a:fld>
            <a:endParaRPr lang="fi-FI"/>
          </a:p>
        </p:txBody>
      </p:sp>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5B339F4-93B9-4E04-9721-143AD6782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734DDD3-F723-4DD3-8ABE-EC0B2AC87D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0"/>
            <a:ext cx="7147352" cy="5777808"/>
            <a:chOff x="329184" y="1"/>
            <a:chExt cx="524256" cy="5777808"/>
          </a:xfrm>
        </p:grpSpPr>
        <p:cxnSp>
          <p:nvCxnSpPr>
            <p:cNvPr id="11" name="Straight Connector 10">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1"/>
            <a:ext cx="10999072" cy="532513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p:cNvSpPr>
            <a:spLocks noGrp="1"/>
          </p:cNvSpPr>
          <p:nvPr>
            <p:ph type="ctrTitle"/>
          </p:nvPr>
        </p:nvSpPr>
        <p:spPr>
          <a:xfrm>
            <a:off x="1524000" y="1231961"/>
            <a:ext cx="9144000" cy="2387600"/>
          </a:xfrm>
        </p:spPr>
        <p:txBody>
          <a:bodyPr>
            <a:normAutofit/>
          </a:bodyPr>
          <a:lstStyle/>
          <a:p>
            <a:r>
              <a:rPr lang="fi-FI" dirty="0">
                <a:cs typeface="Calibri Light"/>
              </a:rPr>
              <a:t>Ryhmäviestintätaidot</a:t>
            </a:r>
            <a:endParaRPr lang="fi-FI" dirty="0"/>
          </a:p>
        </p:txBody>
      </p:sp>
      <p:sp>
        <p:nvSpPr>
          <p:cNvPr id="3" name="Alaotsikko 2"/>
          <p:cNvSpPr>
            <a:spLocks noGrp="1"/>
          </p:cNvSpPr>
          <p:nvPr>
            <p:ph type="subTitle" idx="1"/>
          </p:nvPr>
        </p:nvSpPr>
        <p:spPr>
          <a:xfrm>
            <a:off x="1524000" y="3803712"/>
            <a:ext cx="9144000" cy="1563686"/>
          </a:xfrm>
        </p:spPr>
        <p:txBody>
          <a:bodyPr vert="horz" lIns="91440" tIns="45720" rIns="91440" bIns="45720" rtlCol="0">
            <a:normAutofit/>
          </a:bodyPr>
          <a:lstStyle/>
          <a:p>
            <a:r>
              <a:rPr lang="fi-FI" dirty="0">
                <a:cs typeface="Calibri"/>
              </a:rPr>
              <a:t>ÄI07</a:t>
            </a:r>
            <a:endParaRPr lang="fi-FI" dirty="0"/>
          </a:p>
        </p:txBody>
      </p:sp>
    </p:spTree>
    <p:extLst>
      <p:ext uri="{BB962C8B-B14F-4D97-AF65-F5344CB8AC3E}">
        <p14:creationId xmlns:p14="http://schemas.microsoft.com/office/powerpoint/2010/main" val="782385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214DFBE-C865-40F5-A064-98207B0735B6}"/>
              </a:ext>
            </a:extLst>
          </p:cNvPr>
          <p:cNvSpPr>
            <a:spLocks noGrp="1"/>
          </p:cNvSpPr>
          <p:nvPr>
            <p:ph type="title"/>
          </p:nvPr>
        </p:nvSpPr>
        <p:spPr>
          <a:xfrm>
            <a:off x="838200" y="365125"/>
            <a:ext cx="10515600" cy="664205"/>
          </a:xfrm>
        </p:spPr>
        <p:txBody>
          <a:bodyPr>
            <a:normAutofit fontScale="90000"/>
          </a:bodyPr>
          <a:lstStyle/>
          <a:p>
            <a:r>
              <a:rPr lang="fi-FI" dirty="0">
                <a:cs typeface="Calibri Light"/>
              </a:rPr>
              <a:t>Aloitustehtävä ÄI07</a:t>
            </a:r>
            <a:endParaRPr lang="fi-FI" dirty="0"/>
          </a:p>
        </p:txBody>
      </p:sp>
      <p:sp>
        <p:nvSpPr>
          <p:cNvPr id="3" name="Sisällön paikkamerkki 2">
            <a:extLst>
              <a:ext uri="{FF2B5EF4-FFF2-40B4-BE49-F238E27FC236}">
                <a16:creationId xmlns:a16="http://schemas.microsoft.com/office/drawing/2014/main" id="{C308F2FC-A925-4B52-A533-DC69AFFFFEF4}"/>
              </a:ext>
            </a:extLst>
          </p:cNvPr>
          <p:cNvSpPr>
            <a:spLocks noGrp="1"/>
          </p:cNvSpPr>
          <p:nvPr>
            <p:ph idx="1"/>
          </p:nvPr>
        </p:nvSpPr>
        <p:spPr>
          <a:xfrm>
            <a:off x="838200" y="1207399"/>
            <a:ext cx="10515600" cy="5127714"/>
          </a:xfrm>
        </p:spPr>
        <p:txBody>
          <a:bodyPr vert="horz" lIns="91440" tIns="45720" rIns="91440" bIns="45720" rtlCol="0" anchor="t">
            <a:normAutofit fontScale="92500" lnSpcReduction="10000"/>
          </a:bodyPr>
          <a:lstStyle/>
          <a:p>
            <a:r>
              <a:rPr lang="fi-FI" dirty="0">
                <a:cs typeface="Calibri" panose="020F0502020204030204"/>
              </a:rPr>
              <a:t>Katso, mihin ryhmään kuulut.</a:t>
            </a:r>
            <a:endParaRPr lang="fi-FI" dirty="0"/>
          </a:p>
          <a:p>
            <a:r>
              <a:rPr lang="fi-FI" dirty="0">
                <a:cs typeface="Calibri" panose="020F0502020204030204"/>
              </a:rPr>
              <a:t>Katso keskusteluaiheenne.</a:t>
            </a:r>
          </a:p>
          <a:p>
            <a:r>
              <a:rPr lang="fi-FI" dirty="0">
                <a:cs typeface="Calibri" panose="020F0502020204030204"/>
              </a:rPr>
              <a:t>Ideoi itseksesi 3 minuuttia.</a:t>
            </a:r>
          </a:p>
          <a:p>
            <a:r>
              <a:rPr lang="fi-FI" dirty="0">
                <a:cs typeface="Calibri" panose="020F0502020204030204"/>
              </a:rPr>
              <a:t>Keskustele ryhmässä 1-2 minuuttia. Aloittaja ja lopettaja on alleviivattu.</a:t>
            </a:r>
          </a:p>
          <a:p>
            <a:pPr marL="0" indent="0">
              <a:buNone/>
            </a:pPr>
            <a:endParaRPr lang="fi-FI" dirty="0">
              <a:cs typeface="Calibri" panose="020F0502020204030204"/>
            </a:endParaRPr>
          </a:p>
          <a:p>
            <a:pPr marL="0" indent="0">
              <a:buNone/>
            </a:pPr>
            <a:r>
              <a:rPr lang="fi-FI" u="sng" dirty="0">
                <a:cs typeface="Calibri" panose="020F0502020204030204"/>
              </a:rPr>
              <a:t>Ryhmät:</a:t>
            </a:r>
          </a:p>
          <a:p>
            <a:pPr marL="0" indent="0">
              <a:buNone/>
            </a:pPr>
            <a:endParaRPr lang="fi-FI" u="sng" dirty="0">
              <a:cs typeface="Calibri" panose="020F0502020204030204"/>
            </a:endParaRPr>
          </a:p>
          <a:p>
            <a:pPr marL="0" indent="0">
              <a:buNone/>
            </a:pPr>
            <a:r>
              <a:rPr lang="fi-FI" dirty="0">
                <a:highlight>
                  <a:srgbClr val="FFFF00"/>
                </a:highlight>
                <a:cs typeface="Calibri" panose="020F0502020204030204"/>
              </a:rPr>
              <a:t>A) </a:t>
            </a:r>
            <a:r>
              <a:rPr lang="fi-FI" u="sng" dirty="0">
                <a:highlight>
                  <a:srgbClr val="FFFF00"/>
                </a:highlight>
                <a:cs typeface="Calibri" panose="020F0502020204030204"/>
              </a:rPr>
              <a:t>Nina</a:t>
            </a:r>
            <a:r>
              <a:rPr lang="fi-FI" dirty="0">
                <a:highlight>
                  <a:srgbClr val="FFFF00"/>
                </a:highlight>
                <a:cs typeface="Calibri" panose="020F0502020204030204"/>
              </a:rPr>
              <a:t>, </a:t>
            </a:r>
            <a:r>
              <a:rPr lang="fi-FI" dirty="0" err="1">
                <a:highlight>
                  <a:srgbClr val="FFFF00"/>
                </a:highlight>
                <a:cs typeface="Calibri" panose="020F0502020204030204"/>
              </a:rPr>
              <a:t>Aada</a:t>
            </a:r>
            <a:r>
              <a:rPr lang="fi-FI" dirty="0">
                <a:highlight>
                  <a:srgbClr val="FFFF00"/>
                </a:highlight>
                <a:cs typeface="Calibri" panose="020F0502020204030204"/>
              </a:rPr>
              <a:t>, Ella, Nora: Mitä hyvää ja mitä huonoa vanhojen tanssit antavat lukiolaiselle?</a:t>
            </a:r>
          </a:p>
          <a:p>
            <a:pPr marL="0" indent="0">
              <a:buNone/>
            </a:pPr>
            <a:r>
              <a:rPr lang="fi-FI" dirty="0">
                <a:highlight>
                  <a:srgbClr val="00FF00"/>
                </a:highlight>
                <a:cs typeface="Calibri" panose="020F0502020204030204"/>
              </a:rPr>
              <a:t> Mikä on paras ajankohta vanhojen tansseille?</a:t>
            </a:r>
          </a:p>
          <a:p>
            <a:pPr marL="0" indent="0">
              <a:buNone/>
            </a:pPr>
            <a:r>
              <a:rPr lang="fi-FI" dirty="0">
                <a:highlight>
                  <a:srgbClr val="00FFFF"/>
                </a:highlight>
                <a:cs typeface="Calibri" panose="020F0502020204030204"/>
              </a:rPr>
              <a:t>C)</a:t>
            </a:r>
            <a:r>
              <a:rPr lang="fi-FI" u="sng" dirty="0">
                <a:highlight>
                  <a:srgbClr val="00FFFF"/>
                </a:highlight>
                <a:cs typeface="Calibri" panose="020F0502020204030204"/>
              </a:rPr>
              <a:t> Vanessa</a:t>
            </a:r>
            <a:r>
              <a:rPr lang="fi-FI" dirty="0">
                <a:highlight>
                  <a:srgbClr val="00FFFF"/>
                </a:highlight>
                <a:cs typeface="Calibri" panose="020F0502020204030204"/>
              </a:rPr>
              <a:t>, Aino, Jessica: Mitkä viisi ohjetta antaisitte ensi vuoden tanssijoille?</a:t>
            </a:r>
          </a:p>
          <a:p>
            <a:pPr marL="0" indent="0">
              <a:buNone/>
            </a:pPr>
            <a:endParaRPr lang="fi-FI" dirty="0">
              <a:highlight>
                <a:srgbClr val="FF00FF"/>
              </a:highlight>
              <a:cs typeface="Calibri" panose="020F0502020204030204"/>
            </a:endParaRPr>
          </a:p>
          <a:p>
            <a:pPr marL="0" indent="0">
              <a:buNone/>
            </a:pPr>
            <a:endParaRPr lang="fi-FI" dirty="0">
              <a:cs typeface="Calibri" panose="020F0502020204030204"/>
            </a:endParaRPr>
          </a:p>
          <a:p>
            <a:pPr marL="0" indent="0">
              <a:buNone/>
            </a:pPr>
            <a:endParaRPr lang="fi-FI" dirty="0">
              <a:cs typeface="Calibri" panose="020F0502020204030204"/>
            </a:endParaRPr>
          </a:p>
        </p:txBody>
      </p:sp>
    </p:spTree>
    <p:extLst>
      <p:ext uri="{BB962C8B-B14F-4D97-AF65-F5344CB8AC3E}">
        <p14:creationId xmlns:p14="http://schemas.microsoft.com/office/powerpoint/2010/main" val="836306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C3495D90-E49C-4142-A603-E68224B0C10A}"/>
              </a:ext>
            </a:extLst>
          </p:cNvPr>
          <p:cNvSpPr>
            <a:spLocks noGrp="1"/>
          </p:cNvSpPr>
          <p:nvPr>
            <p:ph type="title"/>
          </p:nvPr>
        </p:nvSpPr>
        <p:spPr>
          <a:xfrm>
            <a:off x="1282963" y="361062"/>
            <a:ext cx="9849751" cy="918350"/>
          </a:xfrm>
        </p:spPr>
        <p:txBody>
          <a:bodyPr anchor="b">
            <a:normAutofit/>
          </a:bodyPr>
          <a:lstStyle/>
          <a:p>
            <a:r>
              <a:rPr lang="fi-FI" sz="5400">
                <a:cs typeface="Calibri Light"/>
              </a:rPr>
              <a:t>Jokainen ryhmä on erilainen</a:t>
            </a:r>
            <a:endParaRPr lang="fi-FI" sz="5400"/>
          </a:p>
        </p:txBody>
      </p:sp>
      <p:sp>
        <p:nvSpPr>
          <p:cNvPr id="3" name="Sisällön paikkamerkki 2">
            <a:extLst>
              <a:ext uri="{FF2B5EF4-FFF2-40B4-BE49-F238E27FC236}">
                <a16:creationId xmlns:a16="http://schemas.microsoft.com/office/drawing/2014/main" id="{F55896F5-B2D9-4A77-9A42-D610A1839457}"/>
              </a:ext>
            </a:extLst>
          </p:cNvPr>
          <p:cNvSpPr>
            <a:spLocks noGrp="1"/>
          </p:cNvSpPr>
          <p:nvPr>
            <p:ph idx="1"/>
          </p:nvPr>
        </p:nvSpPr>
        <p:spPr>
          <a:xfrm>
            <a:off x="1030512" y="1436423"/>
            <a:ext cx="10582995" cy="4441148"/>
          </a:xfrm>
        </p:spPr>
        <p:txBody>
          <a:bodyPr vert="horz" lIns="91440" tIns="45720" rIns="91440" bIns="45720" rtlCol="0" anchor="ctr">
            <a:normAutofit/>
          </a:bodyPr>
          <a:lstStyle/>
          <a:p>
            <a:r>
              <a:rPr lang="fi-FI" sz="2400" dirty="0">
                <a:cs typeface="Calibri"/>
              </a:rPr>
              <a:t>Eri ryhmissä noudatetaan erilaisia sääntöjä eli </a:t>
            </a:r>
            <a:r>
              <a:rPr lang="fi-FI" sz="2400" b="1" dirty="0">
                <a:cs typeface="Calibri"/>
              </a:rPr>
              <a:t>normeja</a:t>
            </a:r>
            <a:r>
              <a:rPr lang="fi-FI" sz="2400" dirty="0">
                <a:cs typeface="Calibri"/>
              </a:rPr>
              <a:t>, jotka ryhmän jäsenet omaksuvat ja joiden mukaan ryhmässä toimitaan.</a:t>
            </a:r>
          </a:p>
          <a:p>
            <a:r>
              <a:rPr lang="fi-FI" sz="2400" dirty="0">
                <a:cs typeface="Calibri"/>
              </a:rPr>
              <a:t>Ryhmään muodostuu erilaisia</a:t>
            </a:r>
            <a:r>
              <a:rPr lang="fi-FI" sz="2400" b="1" dirty="0">
                <a:cs typeface="Calibri"/>
              </a:rPr>
              <a:t> rooleja</a:t>
            </a:r>
            <a:r>
              <a:rPr lang="fi-FI" sz="2400" dirty="0">
                <a:cs typeface="Calibri"/>
              </a:rPr>
              <a:t> eli jäsenten tapoja toimia ja jäsenten välistä hierarkiaa.</a:t>
            </a:r>
          </a:p>
          <a:p>
            <a:r>
              <a:rPr lang="fi-FI" sz="2400" dirty="0">
                <a:cs typeface="Calibri"/>
              </a:rPr>
              <a:t>Ryhmässä on oma </a:t>
            </a:r>
            <a:r>
              <a:rPr lang="fi-FI" sz="2400" b="1" dirty="0">
                <a:cs typeface="Calibri"/>
              </a:rPr>
              <a:t>dynamiikkansa</a:t>
            </a:r>
            <a:r>
              <a:rPr lang="fi-FI" sz="2400" dirty="0">
                <a:cs typeface="Calibri"/>
              </a:rPr>
              <a:t> eli ryhmähenki, johon vaikuttavat ryhmän jäsenten persoonallisuudet, heidän osaamisensa, kokemuksensa ja asenteensa.</a:t>
            </a:r>
          </a:p>
          <a:p>
            <a:r>
              <a:rPr lang="fi-FI" sz="2400" dirty="0">
                <a:cs typeface="Calibri"/>
              </a:rPr>
              <a:t>Ryhmään muodostuu </a:t>
            </a:r>
            <a:r>
              <a:rPr lang="fi-FI" sz="2400" b="1" dirty="0">
                <a:cs typeface="Calibri"/>
              </a:rPr>
              <a:t>koheesiota</a:t>
            </a:r>
            <a:r>
              <a:rPr lang="fi-FI" sz="2400" dirty="0">
                <a:cs typeface="Calibri"/>
              </a:rPr>
              <a:t> eli yhteenkuuluvuutta ja sitoutumista.</a:t>
            </a:r>
          </a:p>
          <a:p>
            <a:r>
              <a:rPr lang="fi-FI" sz="2400" dirty="0">
                <a:cs typeface="Calibri"/>
              </a:rPr>
              <a:t>Jos ryhmä pyrkii liialliseen yksimielisyyteen, syntyy </a:t>
            </a:r>
            <a:r>
              <a:rPr lang="fi-FI" sz="2400" b="1" dirty="0">
                <a:cs typeface="Calibri"/>
              </a:rPr>
              <a:t>ryhmäajattelua</a:t>
            </a:r>
            <a:r>
              <a:rPr lang="fi-FI" sz="2400" dirty="0">
                <a:cs typeface="Calibri"/>
              </a:rPr>
              <a:t>.</a:t>
            </a:r>
          </a:p>
          <a:p>
            <a:endParaRPr lang="fi-FI" sz="2000">
              <a:cs typeface="Calibri"/>
            </a:endParaRPr>
          </a:p>
        </p:txBody>
      </p:sp>
    </p:spTree>
    <p:extLst>
      <p:ext uri="{BB962C8B-B14F-4D97-AF65-F5344CB8AC3E}">
        <p14:creationId xmlns:p14="http://schemas.microsoft.com/office/powerpoint/2010/main" val="377391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5EF76743-3936-49F1-B301-649E76DDCED7}"/>
              </a:ext>
            </a:extLst>
          </p:cNvPr>
          <p:cNvSpPr>
            <a:spLocks noGrp="1"/>
          </p:cNvSpPr>
          <p:nvPr>
            <p:ph type="title"/>
          </p:nvPr>
        </p:nvSpPr>
        <p:spPr>
          <a:xfrm>
            <a:off x="1282963" y="202910"/>
            <a:ext cx="9849751" cy="717069"/>
          </a:xfrm>
        </p:spPr>
        <p:txBody>
          <a:bodyPr anchor="b">
            <a:normAutofit fontScale="90000"/>
          </a:bodyPr>
          <a:lstStyle/>
          <a:p>
            <a:r>
              <a:rPr lang="fi-FI" sz="5400">
                <a:cs typeface="Calibri Light"/>
              </a:rPr>
              <a:t>Ryhmällä on elinkaari</a:t>
            </a:r>
            <a:endParaRPr lang="fi-FI" sz="5400"/>
          </a:p>
        </p:txBody>
      </p:sp>
      <p:sp>
        <p:nvSpPr>
          <p:cNvPr id="3" name="Sisällön paikkamerkki 2">
            <a:extLst>
              <a:ext uri="{FF2B5EF4-FFF2-40B4-BE49-F238E27FC236}">
                <a16:creationId xmlns:a16="http://schemas.microsoft.com/office/drawing/2014/main" id="{C27C476D-AD9F-490F-B380-EDCBD3CD09AE}"/>
              </a:ext>
            </a:extLst>
          </p:cNvPr>
          <p:cNvSpPr>
            <a:spLocks noGrp="1"/>
          </p:cNvSpPr>
          <p:nvPr>
            <p:ph idx="1"/>
          </p:nvPr>
        </p:nvSpPr>
        <p:spPr>
          <a:xfrm>
            <a:off x="1289304" y="1278272"/>
            <a:ext cx="10568618" cy="4944356"/>
          </a:xfrm>
        </p:spPr>
        <p:txBody>
          <a:bodyPr vert="horz" lIns="91440" tIns="45720" rIns="91440" bIns="45720" rtlCol="0" anchor="ctr">
            <a:noAutofit/>
          </a:bodyPr>
          <a:lstStyle/>
          <a:p>
            <a:pPr marL="0" indent="0">
              <a:buNone/>
            </a:pPr>
            <a:r>
              <a:rPr lang="fi-FI" sz="2400" b="1" dirty="0">
                <a:cs typeface="Calibri" panose="020F0502020204030204"/>
              </a:rPr>
              <a:t>1) Muotoutumisvaihe</a:t>
            </a:r>
          </a:p>
          <a:p>
            <a:r>
              <a:rPr lang="fi-FI" sz="2400" dirty="0">
                <a:cs typeface="Calibri" panose="020F0502020204030204"/>
              </a:rPr>
              <a:t>tutustuminen, tarkkailu, oman paikan hakeminen, jännitys</a:t>
            </a:r>
          </a:p>
          <a:p>
            <a:pPr marL="0" indent="0">
              <a:buNone/>
            </a:pPr>
            <a:endParaRPr lang="fi-FI" sz="2400" dirty="0">
              <a:cs typeface="Calibri" panose="020F0502020204030204"/>
            </a:endParaRPr>
          </a:p>
          <a:p>
            <a:pPr marL="0" indent="0">
              <a:buNone/>
            </a:pPr>
            <a:r>
              <a:rPr lang="fi-FI" sz="2400" b="1" dirty="0">
                <a:cs typeface="Calibri" panose="020F0502020204030204"/>
              </a:rPr>
              <a:t>2) Kuohuntavaihe</a:t>
            </a:r>
          </a:p>
          <a:p>
            <a:r>
              <a:rPr lang="fi-FI" sz="2400" dirty="0">
                <a:cs typeface="Calibri" panose="020F0502020204030204"/>
              </a:rPr>
              <a:t>konfliktien kautta luottamukseen</a:t>
            </a:r>
          </a:p>
          <a:p>
            <a:pPr marL="0" indent="0">
              <a:buNone/>
            </a:pPr>
            <a:endParaRPr lang="fi-FI" sz="2400" dirty="0">
              <a:cs typeface="Calibri" panose="020F0502020204030204"/>
            </a:endParaRPr>
          </a:p>
          <a:p>
            <a:pPr marL="0" indent="0">
              <a:buNone/>
            </a:pPr>
            <a:r>
              <a:rPr lang="fi-FI" sz="2400" b="1" dirty="0">
                <a:cs typeface="Calibri" panose="020F0502020204030204"/>
              </a:rPr>
              <a:t>3) Vakiintumisen vaihe</a:t>
            </a:r>
          </a:p>
          <a:p>
            <a:r>
              <a:rPr lang="fi-FI" sz="2400" dirty="0">
                <a:cs typeface="Calibri" panose="020F0502020204030204"/>
              </a:rPr>
              <a:t>tavoitteellinen hyvä yhteistyö, vaarana ryhmäajattelu</a:t>
            </a:r>
          </a:p>
          <a:p>
            <a:pPr marL="0" indent="0">
              <a:buNone/>
            </a:pPr>
            <a:endParaRPr lang="fi-FI" sz="2400" dirty="0">
              <a:cs typeface="Calibri" panose="020F0502020204030204"/>
            </a:endParaRPr>
          </a:p>
          <a:p>
            <a:pPr marL="0" indent="0">
              <a:buNone/>
            </a:pPr>
            <a:r>
              <a:rPr lang="fi-FI" sz="2400" b="1" dirty="0">
                <a:cs typeface="Calibri" panose="020F0502020204030204"/>
              </a:rPr>
              <a:t>4) Hajaantumisvaihe</a:t>
            </a:r>
          </a:p>
          <a:p>
            <a:r>
              <a:rPr lang="fi-FI" sz="2400" dirty="0">
                <a:cs typeface="Calibri" panose="020F0502020204030204"/>
              </a:rPr>
              <a:t>analyysi onnistumisesta, haikeus</a:t>
            </a:r>
          </a:p>
        </p:txBody>
      </p:sp>
    </p:spTree>
    <p:extLst>
      <p:ext uri="{BB962C8B-B14F-4D97-AF65-F5344CB8AC3E}">
        <p14:creationId xmlns:p14="http://schemas.microsoft.com/office/powerpoint/2010/main" val="1894807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D94D438A-ACB7-45A4-BC8D-A43A078C725C}"/>
              </a:ext>
            </a:extLst>
          </p:cNvPr>
          <p:cNvSpPr>
            <a:spLocks noGrp="1"/>
          </p:cNvSpPr>
          <p:nvPr>
            <p:ph type="title"/>
          </p:nvPr>
        </p:nvSpPr>
        <p:spPr>
          <a:xfrm>
            <a:off x="1282963" y="418571"/>
            <a:ext cx="9849751" cy="587671"/>
          </a:xfrm>
        </p:spPr>
        <p:txBody>
          <a:bodyPr anchor="b">
            <a:normAutofit fontScale="90000"/>
          </a:bodyPr>
          <a:lstStyle/>
          <a:p>
            <a:r>
              <a:rPr lang="fi-FI" sz="5400">
                <a:cs typeface="Calibri Light"/>
              </a:rPr>
              <a:t>Keskustelu ryhmätilanteena</a:t>
            </a:r>
            <a:endParaRPr lang="fi-FI" sz="5400"/>
          </a:p>
        </p:txBody>
      </p:sp>
      <p:sp>
        <p:nvSpPr>
          <p:cNvPr id="3" name="Sisällön paikkamerkki 2">
            <a:extLst>
              <a:ext uri="{FF2B5EF4-FFF2-40B4-BE49-F238E27FC236}">
                <a16:creationId xmlns:a16="http://schemas.microsoft.com/office/drawing/2014/main" id="{CF34CBAE-D663-4E6D-84AC-65C99E6271F7}"/>
              </a:ext>
            </a:extLst>
          </p:cNvPr>
          <p:cNvSpPr>
            <a:spLocks noGrp="1"/>
          </p:cNvSpPr>
          <p:nvPr>
            <p:ph idx="1"/>
          </p:nvPr>
        </p:nvSpPr>
        <p:spPr>
          <a:xfrm>
            <a:off x="1289304" y="1134498"/>
            <a:ext cx="10281071" cy="4944356"/>
          </a:xfrm>
        </p:spPr>
        <p:txBody>
          <a:bodyPr vert="horz" lIns="91440" tIns="45720" rIns="91440" bIns="45720" rtlCol="0" anchor="ctr">
            <a:normAutofit/>
          </a:bodyPr>
          <a:lstStyle/>
          <a:p>
            <a:r>
              <a:rPr lang="fi-FI" sz="2400" dirty="0">
                <a:cs typeface="Calibri"/>
              </a:rPr>
              <a:t>Keskustellessa ihmiset vaihtavat ajatuksia, ideoivat, puntaroivat asian eri puolia, vuoroin kuuntelevat ja vuoroin ovat äänessä.</a:t>
            </a:r>
          </a:p>
          <a:p>
            <a:r>
              <a:rPr lang="fi-FI" sz="2400" dirty="0">
                <a:cs typeface="Calibri"/>
              </a:rPr>
              <a:t>Keskusteluun saattaa liittyä merkitysneuvotteluja, jolloin tarkistetaan, että tehtävänanto on ymmärretty samalla tavalla.</a:t>
            </a:r>
          </a:p>
          <a:p>
            <a:r>
              <a:rPr lang="fi-FI" sz="2400" dirty="0">
                <a:cs typeface="Calibri"/>
              </a:rPr>
              <a:t>Yleiset keskustelutaidot:</a:t>
            </a:r>
          </a:p>
          <a:p>
            <a:pPr lvl="1"/>
            <a:r>
              <a:rPr lang="fi-FI" dirty="0">
                <a:cs typeface="Calibri"/>
              </a:rPr>
              <a:t>taito kuunnella aktiivisesti</a:t>
            </a:r>
          </a:p>
          <a:p>
            <a:pPr lvl="1"/>
            <a:r>
              <a:rPr lang="fi-FI" dirty="0">
                <a:cs typeface="Calibri"/>
              </a:rPr>
              <a:t>taito ilmaista ja perustella mielipiteensä</a:t>
            </a:r>
          </a:p>
          <a:p>
            <a:pPr lvl="1"/>
            <a:r>
              <a:rPr lang="fi-FI" dirty="0">
                <a:cs typeface="Calibri"/>
              </a:rPr>
              <a:t>taito esittää kysymyksiä ja kommentteja</a:t>
            </a:r>
          </a:p>
          <a:p>
            <a:pPr lvl="1"/>
            <a:r>
              <a:rPr lang="fi-FI" dirty="0">
                <a:cs typeface="Calibri"/>
              </a:rPr>
              <a:t>taito tehdä ehdotuksia</a:t>
            </a:r>
          </a:p>
          <a:p>
            <a:pPr lvl="1"/>
            <a:r>
              <a:rPr lang="fi-FI" dirty="0">
                <a:cs typeface="Calibri"/>
              </a:rPr>
              <a:t>taito rohkaista ja tukea</a:t>
            </a:r>
          </a:p>
        </p:txBody>
      </p:sp>
    </p:spTree>
    <p:extLst>
      <p:ext uri="{BB962C8B-B14F-4D97-AF65-F5344CB8AC3E}">
        <p14:creationId xmlns:p14="http://schemas.microsoft.com/office/powerpoint/2010/main" val="293783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sikko 1">
            <a:extLst>
              <a:ext uri="{FF2B5EF4-FFF2-40B4-BE49-F238E27FC236}">
                <a16:creationId xmlns:a16="http://schemas.microsoft.com/office/drawing/2014/main" id="{79D0F3F8-48AB-41FA-AA74-3D405BE30AD8}"/>
              </a:ext>
            </a:extLst>
          </p:cNvPr>
          <p:cNvSpPr>
            <a:spLocks noGrp="1"/>
          </p:cNvSpPr>
          <p:nvPr>
            <p:ph type="title"/>
          </p:nvPr>
        </p:nvSpPr>
        <p:spPr>
          <a:xfrm>
            <a:off x="1491730" y="249847"/>
            <a:ext cx="6965671" cy="718794"/>
          </a:xfrm>
        </p:spPr>
        <p:txBody>
          <a:bodyPr>
            <a:normAutofit/>
          </a:bodyPr>
          <a:lstStyle/>
          <a:p>
            <a:r>
              <a:rPr lang="fi-FI" sz="3600" b="1" dirty="0">
                <a:cs typeface="Calibri Light"/>
              </a:rPr>
              <a:t>Vinkkejä keskustelijalle</a:t>
            </a:r>
            <a:endParaRPr lang="fi-FI" sz="3600" b="1" dirty="0"/>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isällön paikkamerkki 2">
            <a:extLst>
              <a:ext uri="{FF2B5EF4-FFF2-40B4-BE49-F238E27FC236}">
                <a16:creationId xmlns:a16="http://schemas.microsoft.com/office/drawing/2014/main" id="{C48B545F-1D94-48EF-AADA-FBF9E0AE79C4}"/>
              </a:ext>
            </a:extLst>
          </p:cNvPr>
          <p:cNvGraphicFramePr>
            <a:graphicFrameLocks noGrp="1"/>
          </p:cNvGraphicFramePr>
          <p:nvPr>
            <p:ph idx="1"/>
            <p:extLst>
              <p:ext uri="{D42A27DB-BD31-4B8C-83A1-F6EECF244321}">
                <p14:modId xmlns:p14="http://schemas.microsoft.com/office/powerpoint/2010/main" val="884202897"/>
              </p:ext>
            </p:extLst>
          </p:nvPr>
        </p:nvGraphicFramePr>
        <p:xfrm>
          <a:off x="514071" y="1207887"/>
          <a:ext cx="10861935" cy="5486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736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A5200A86-90D0-419E-837B-6976BD4D72C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A1A8A50F-ACF5-4C76-9495-0FFFD636D63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2B2375-0BE8-4914-9FCE-0257778EE6D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3281D6EA-7AD7-4114-8E6B-4B92B4EE6C2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8115DC3-B7F5-4003-A6B8-58957A4C161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917E816-3D06-4153-B0D3-5FAC97FAB511}"/>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E4A520AB-C9F0-4000-BB80-8FA3AA598A5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FE8E0759-2A1A-404F-8A3C-6234A8A5D77C}"/>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dgm id="{B6EE60E8-5115-454C-8983-7CF5021735FA}"/>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graphicEl>
                                              <a:dgm id="{AA1E078A-B63C-4EDE-B3B2-D0E95F885EA7}"/>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graphicEl>
                                              <a:dgm id="{0B8E4D9E-0DF9-4F53-95DD-9AAACF9D81B5}"/>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graphicEl>
                                              <a:dgm id="{A639D9C3-B8FE-4FB8-BA2D-9ACAFD7458ED}"/>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graphicEl>
                                              <a:dgm id="{BB80C84E-3758-4522-8585-984395C298B6}"/>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graphicEl>
                                              <a:dgm id="{AD0DC83F-EC0B-430A-A354-D6316C9C20C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183087-4221-4F71-8A0E-382073560127}"/>
              </a:ext>
            </a:extLst>
          </p:cNvPr>
          <p:cNvSpPr>
            <a:spLocks noGrp="1"/>
          </p:cNvSpPr>
          <p:nvPr>
            <p:ph type="title"/>
          </p:nvPr>
        </p:nvSpPr>
        <p:spPr/>
        <p:txBody>
          <a:bodyPr/>
          <a:lstStyle/>
          <a:p>
            <a:r>
              <a:rPr lang="fi-FI">
                <a:cs typeface="Calibri Light"/>
              </a:rPr>
              <a:t>Tavoitteellinen keskustelu (harjoitus)</a:t>
            </a:r>
            <a:endParaRPr lang="fi-FI"/>
          </a:p>
        </p:txBody>
      </p:sp>
      <p:sp>
        <p:nvSpPr>
          <p:cNvPr id="3" name="Sisällön paikkamerkki 2">
            <a:extLst>
              <a:ext uri="{FF2B5EF4-FFF2-40B4-BE49-F238E27FC236}">
                <a16:creationId xmlns:a16="http://schemas.microsoft.com/office/drawing/2014/main" id="{41C32B19-0195-4A9F-ADC6-014DB6ED470E}"/>
              </a:ext>
            </a:extLst>
          </p:cNvPr>
          <p:cNvSpPr>
            <a:spLocks noGrp="1"/>
          </p:cNvSpPr>
          <p:nvPr>
            <p:ph idx="1"/>
          </p:nvPr>
        </p:nvSpPr>
        <p:spPr/>
        <p:txBody>
          <a:bodyPr vert="horz" lIns="91440" tIns="45720" rIns="91440" bIns="45720" rtlCol="0" anchor="t">
            <a:normAutofit/>
          </a:bodyPr>
          <a:lstStyle/>
          <a:p>
            <a:r>
              <a:rPr lang="fi-FI" dirty="0">
                <a:cs typeface="Calibri"/>
              </a:rPr>
              <a:t>Lue keskustelunaiheet. Jokainen ryhmä keskustelee kaikista aiheista.</a:t>
            </a:r>
          </a:p>
          <a:p>
            <a:r>
              <a:rPr lang="fi-FI" dirty="0">
                <a:cs typeface="Calibri"/>
              </a:rPr>
              <a:t>Ideoi itseksesi 10 minuuttia. Tee muistiinpanoja.</a:t>
            </a:r>
          </a:p>
          <a:p>
            <a:r>
              <a:rPr lang="fi-FI" dirty="0">
                <a:cs typeface="Calibri"/>
              </a:rPr>
              <a:t>Keskustele aiheista ryhmäsi kanssa 3 minuuttia / aihe.</a:t>
            </a:r>
          </a:p>
          <a:p>
            <a:r>
              <a:rPr lang="fi-FI" dirty="0">
                <a:cs typeface="Calibri"/>
              </a:rPr>
              <a:t>Raportoikaa muille tunnin lopuksi. Ei tarvitse palauttaa kirjallista vastausta, mutta kannattaa kirjata jotain ylös.</a:t>
            </a:r>
          </a:p>
        </p:txBody>
      </p:sp>
    </p:spTree>
    <p:extLst>
      <p:ext uri="{BB962C8B-B14F-4D97-AF65-F5344CB8AC3E}">
        <p14:creationId xmlns:p14="http://schemas.microsoft.com/office/powerpoint/2010/main" val="131575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015F34-F33C-4781-A170-95627E2AFD2B}"/>
              </a:ext>
            </a:extLst>
          </p:cNvPr>
          <p:cNvSpPr>
            <a:spLocks noGrp="1"/>
          </p:cNvSpPr>
          <p:nvPr>
            <p:ph type="title"/>
          </p:nvPr>
        </p:nvSpPr>
        <p:spPr>
          <a:xfrm>
            <a:off x="838200" y="365125"/>
            <a:ext cx="10515600" cy="606696"/>
          </a:xfrm>
        </p:spPr>
        <p:txBody>
          <a:bodyPr>
            <a:normAutofit fontScale="90000"/>
          </a:bodyPr>
          <a:lstStyle/>
          <a:p>
            <a:r>
              <a:rPr lang="fi-FI" dirty="0">
                <a:cs typeface="Calibri Light"/>
              </a:rPr>
              <a:t>Keskusteluaiheet:</a:t>
            </a:r>
            <a:endParaRPr lang="fi-FI" dirty="0"/>
          </a:p>
        </p:txBody>
      </p:sp>
      <p:sp>
        <p:nvSpPr>
          <p:cNvPr id="3" name="Sisällön paikkamerkki 2">
            <a:extLst>
              <a:ext uri="{FF2B5EF4-FFF2-40B4-BE49-F238E27FC236}">
                <a16:creationId xmlns:a16="http://schemas.microsoft.com/office/drawing/2014/main" id="{2C2BF6A1-4632-4637-861E-4B62890EA715}"/>
              </a:ext>
            </a:extLst>
          </p:cNvPr>
          <p:cNvSpPr>
            <a:spLocks noGrp="1"/>
          </p:cNvSpPr>
          <p:nvPr>
            <p:ph idx="1"/>
          </p:nvPr>
        </p:nvSpPr>
        <p:spPr>
          <a:xfrm>
            <a:off x="320616" y="1106758"/>
            <a:ext cx="11450127" cy="5070205"/>
          </a:xfrm>
        </p:spPr>
        <p:txBody>
          <a:bodyPr vert="horz" lIns="91440" tIns="45720" rIns="91440" bIns="45720" rtlCol="0" anchor="t">
            <a:normAutofit fontScale="77500" lnSpcReduction="20000"/>
          </a:bodyPr>
          <a:lstStyle/>
          <a:p>
            <a:pPr marL="0" indent="0">
              <a:buNone/>
            </a:pPr>
            <a:r>
              <a:rPr lang="fi-FI">
                <a:cs typeface="Calibri" panose="020F0502020204030204"/>
              </a:rPr>
              <a:t>1) Kuvitellaan, että Suomen täytyy jatkossa supistaa lukioiden oppiainevalikoimaa. Mitkä kolme oppiainetta ryhmänne poistaisi lukioiden tarjonnasta?</a:t>
            </a:r>
            <a:endParaRPr lang="fi-FI"/>
          </a:p>
          <a:p>
            <a:pPr marL="0" indent="0">
              <a:buNone/>
            </a:pPr>
            <a:endParaRPr lang="fi-FI" dirty="0">
              <a:cs typeface="Calibri" panose="020F0502020204030204"/>
            </a:endParaRPr>
          </a:p>
          <a:p>
            <a:pPr marL="0" indent="0">
              <a:buNone/>
            </a:pPr>
            <a:r>
              <a:rPr lang="fi-FI" dirty="0">
                <a:cs typeface="Calibri" panose="020F0502020204030204"/>
              </a:rPr>
              <a:t>2) Kuvitellaan, että Suomi ei enää saa jatkaa itsenäisenä valtiona, mutta </a:t>
            </a:r>
            <a:r>
              <a:rPr lang="fi-FI">
                <a:cs typeface="Calibri" panose="020F0502020204030204"/>
              </a:rPr>
              <a:t>se saa itse päättää kolme vaihtoehtoa, minkä maan alaisuuteen se liitetään. Valloittajavaltioiden ei tarvitse olla maantieteellisesti lähellä Suomea! Mitkä ovat ryhmänne kolme valintaa?</a:t>
            </a:r>
          </a:p>
          <a:p>
            <a:pPr marL="0" indent="0">
              <a:buNone/>
            </a:pPr>
            <a:endParaRPr lang="fi-FI" dirty="0">
              <a:cs typeface="Calibri" panose="020F0502020204030204"/>
            </a:endParaRPr>
          </a:p>
          <a:p>
            <a:pPr marL="0" indent="0">
              <a:buNone/>
            </a:pPr>
            <a:r>
              <a:rPr lang="fi-FI" dirty="0">
                <a:cs typeface="Calibri" panose="020F0502020204030204"/>
              </a:rPr>
              <a:t>3) Ryhmänne saa päättää kolme uutta liputuspäivää. Kenelle tai mille </a:t>
            </a:r>
            <a:r>
              <a:rPr lang="fi-FI">
                <a:cs typeface="Calibri" panose="020F0502020204030204"/>
              </a:rPr>
              <a:t>ryhmänne haluaa antaa liputuspäivät?</a:t>
            </a:r>
          </a:p>
          <a:p>
            <a:pPr marL="0" indent="0">
              <a:buNone/>
            </a:pPr>
            <a:endParaRPr lang="fi-FI" dirty="0">
              <a:cs typeface="Calibri" panose="020F0502020204030204"/>
            </a:endParaRPr>
          </a:p>
          <a:p>
            <a:pPr marL="0" indent="0">
              <a:buNone/>
            </a:pPr>
            <a:r>
              <a:rPr lang="fi-FI" dirty="0">
                <a:cs typeface="Calibri" panose="020F0502020204030204"/>
              </a:rPr>
              <a:t>4) Kuvitellaan, että kaikkien Suomen lukiolaisten täytyy lukioaikana vierailla kolmessa eri kaupungissa. Kaupungit voivat sijaita missä päin maailmaa tahansa mutta ne täytyy olla kaikille samat. Raha ei tässä skenaariossa ole este! Mitkä kolme </a:t>
            </a:r>
            <a:r>
              <a:rPr lang="fi-FI">
                <a:cs typeface="Calibri" panose="020F0502020204030204"/>
              </a:rPr>
              <a:t>kaupunkia ryhmänne valitsee?</a:t>
            </a:r>
          </a:p>
          <a:p>
            <a:pPr marL="0" indent="0">
              <a:buNone/>
            </a:pPr>
            <a:endParaRPr lang="fi-FI" dirty="0">
              <a:cs typeface="Calibri" panose="020F0502020204030204"/>
            </a:endParaRPr>
          </a:p>
          <a:p>
            <a:pPr marL="0" indent="0">
              <a:buNone/>
            </a:pPr>
            <a:r>
              <a:rPr lang="fi-FI" dirty="0">
                <a:cs typeface="Calibri" panose="020F0502020204030204"/>
              </a:rPr>
              <a:t>5) Kuvitellaan, että Suomi saa rajattomasti pääomaa, joka täytyy käyttää Suomen luonnon ja </a:t>
            </a:r>
            <a:r>
              <a:rPr lang="fi-FI">
                <a:cs typeface="Calibri" panose="020F0502020204030204"/>
              </a:rPr>
              <a:t>ympäristön hyväksi. Mitkä kolme kohdetta/aluetta/teemaa ryhmänne valitsee?</a:t>
            </a:r>
            <a:endParaRPr lang="fi-FI" dirty="0">
              <a:cs typeface="Calibri" panose="020F0502020204030204"/>
            </a:endParaRPr>
          </a:p>
        </p:txBody>
      </p:sp>
    </p:spTree>
    <p:extLst>
      <p:ext uri="{BB962C8B-B14F-4D97-AF65-F5344CB8AC3E}">
        <p14:creationId xmlns:p14="http://schemas.microsoft.com/office/powerpoint/2010/main" val="4048712425"/>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Widescreen</PresentationFormat>
  <Paragraphs>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Office-teema</vt:lpstr>
      <vt:lpstr>Ryhmäviestintätaidot</vt:lpstr>
      <vt:lpstr>Aloitustehtävä ÄI07</vt:lpstr>
      <vt:lpstr>Jokainen ryhmä on erilainen</vt:lpstr>
      <vt:lpstr>Ryhmällä on elinkaari</vt:lpstr>
      <vt:lpstr>Keskustelu ryhmätilanteena</vt:lpstr>
      <vt:lpstr>Vinkkejä keskustelijalle</vt:lpstr>
      <vt:lpstr>Tavoitteellinen keskustelu (harjoitus)</vt:lpstr>
      <vt:lpstr>Keskusteluaiheet: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c:title>
  <dc:creator/>
  <cp:lastModifiedBy/>
  <cp:revision>419</cp:revision>
  <dcterms:created xsi:type="dcterms:W3CDTF">2021-04-18T16:08:11Z</dcterms:created>
  <dcterms:modified xsi:type="dcterms:W3CDTF">2022-05-06T05:37:05Z</dcterms:modified>
</cp:coreProperties>
</file>