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4D88CA-0603-4964-AB61-AA3BA8517CEC}" v="930" dt="2021-04-13T07:42:51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Icon&#10;&#10;Description automatically generated">
            <a:extLst>
              <a:ext uri="{FF2B5EF4-FFF2-40B4-BE49-F238E27FC236}">
                <a16:creationId xmlns:a16="http://schemas.microsoft.com/office/drawing/2014/main" id="{5D6B3231-9089-45A7-9F80-7272209980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8907"/>
          <a:stretch/>
        </p:blipFill>
        <p:spPr>
          <a:xfrm>
            <a:off x="-43112" y="86265"/>
            <a:ext cx="1219198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1736" y="532890"/>
            <a:ext cx="3996906" cy="1031462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  <a:cs typeface="Calibri Light"/>
              </a:rPr>
              <a:t>Viestijäkuva</a:t>
            </a:r>
            <a:endParaRPr lang="fi-FI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29245" y="1758385"/>
            <a:ext cx="1020793" cy="50892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"/>
              </a:rPr>
              <a:t>ÄI07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7A452-3327-4E6B-82AC-C64B3B087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6"/>
            <a:ext cx="6586491" cy="282000"/>
          </a:xfrm>
        </p:spPr>
        <p:txBody>
          <a:bodyPr>
            <a:normAutofit fontScale="90000"/>
          </a:bodyPr>
          <a:lstStyle/>
          <a:p>
            <a:endParaRPr lang="en-US" sz="5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8F738-7973-4DB0-9CFD-3652FCBE5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450" y="1345722"/>
            <a:ext cx="7535394" cy="523753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>
                <a:cs typeface="Calibri"/>
              </a:rPr>
              <a:t>käsitys omista viestintätaidoista erilaisissa vuorovaikutustilanteissa ja esiintyjänä</a:t>
            </a:r>
          </a:p>
          <a:p>
            <a:r>
              <a:rPr lang="fi-FI">
                <a:cs typeface="Calibri"/>
              </a:rPr>
              <a:t>muuttuu ja kehittyy läpi elämän</a:t>
            </a:r>
          </a:p>
          <a:p>
            <a:r>
              <a:rPr lang="fi-FI">
                <a:cs typeface="Calibri"/>
              </a:rPr>
              <a:t>Kuvaan vaikuttavat</a:t>
            </a:r>
          </a:p>
          <a:p>
            <a:pPr lvl="1"/>
            <a:r>
              <a:rPr lang="fi-FI" sz="2800">
                <a:cs typeface="Calibri"/>
              </a:rPr>
              <a:t>persoona</a:t>
            </a:r>
          </a:p>
          <a:p>
            <a:pPr lvl="1"/>
            <a:r>
              <a:rPr lang="fi-FI" sz="2800">
                <a:cs typeface="Calibri"/>
              </a:rPr>
              <a:t>kokemukset</a:t>
            </a:r>
          </a:p>
          <a:p>
            <a:pPr lvl="1"/>
            <a:r>
              <a:rPr lang="fi-FI" sz="2800">
                <a:cs typeface="Calibri"/>
              </a:rPr>
              <a:t>saatu palaute</a:t>
            </a:r>
          </a:p>
          <a:p>
            <a:pPr lvl="1"/>
            <a:r>
              <a:rPr lang="fi-FI" sz="2800">
                <a:cs typeface="Calibri"/>
              </a:rPr>
              <a:t>omat ihanteet ja arvot</a:t>
            </a:r>
          </a:p>
          <a:p>
            <a:pPr marL="457200" lvl="1" indent="0">
              <a:buNone/>
            </a:pPr>
            <a:endParaRPr lang="fi-FI" dirty="0">
              <a:cs typeface="Calibri"/>
            </a:endParaRPr>
          </a:p>
          <a:p>
            <a:r>
              <a:rPr lang="fi-FI">
                <a:cs typeface="Calibri"/>
              </a:rPr>
              <a:t>Viestijäkuva voi olla erilainen kasvokkaisen viestinnän ja teknologiaviestinnän osalta.</a:t>
            </a:r>
          </a:p>
          <a:p>
            <a:endParaRPr lang="en-US" sz="2200">
              <a:cs typeface="Calibri"/>
            </a:endParaRPr>
          </a:p>
        </p:txBody>
      </p:sp>
      <p:pic>
        <p:nvPicPr>
          <p:cNvPr id="5" name="Picture 5" descr="A picture containing text, mammal, big cat, close&#10;&#10;Description automatically generated">
            <a:extLst>
              <a:ext uri="{FF2B5EF4-FFF2-40B4-BE49-F238E27FC236}">
                <a16:creationId xmlns:a16="http://schemas.microsoft.com/office/drawing/2014/main" id="{08571062-2C68-44A5-B483-164B1F5F39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621" r="21259" b="-1"/>
          <a:stretch/>
        </p:blipFill>
        <p:spPr>
          <a:xfrm>
            <a:off x="-819489" y="10"/>
            <a:ext cx="4635571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0697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7CEB9-A614-4E28-BE42-890136134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6"/>
            <a:ext cx="6586491" cy="655811"/>
          </a:xfrm>
        </p:spPr>
        <p:txBody>
          <a:bodyPr>
            <a:normAutofit fontScale="90000"/>
          </a:bodyPr>
          <a:lstStyle/>
          <a:p>
            <a:endParaRPr lang="en-US" sz="5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62F95-2AC7-4E4F-8A12-0B4456B3A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3431" y="1633268"/>
            <a:ext cx="7636036" cy="47630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>
                <a:cs typeface="Calibri"/>
              </a:rPr>
              <a:t>Usein arvioimme itseämme viestijänä ankarammin kuin muita.</a:t>
            </a:r>
            <a:endParaRPr lang="fi-FI" dirty="0">
              <a:cs typeface="Calibri"/>
            </a:endParaRPr>
          </a:p>
          <a:p>
            <a:pPr lvl="1"/>
            <a:r>
              <a:rPr lang="fi-FI" sz="2800" dirty="0">
                <a:cs typeface="Calibri"/>
              </a:rPr>
              <a:t>esim. jännitys ei useinkaan näy yleisölle</a:t>
            </a:r>
          </a:p>
          <a:p>
            <a:r>
              <a:rPr lang="fi-FI">
                <a:cs typeface="Calibri"/>
              </a:rPr>
              <a:t>Viestijäkuvaa voi kehittää.</a:t>
            </a:r>
            <a:endParaRPr lang="fi-FI" dirty="0">
              <a:cs typeface="Calibri"/>
            </a:endParaRPr>
          </a:p>
          <a:p>
            <a:r>
              <a:rPr lang="fi-FI">
                <a:cs typeface="Calibri"/>
              </a:rPr>
              <a:t>On hyvä pyrkiä realistiseen ja myönteiseen viestijäkuvaan.</a:t>
            </a:r>
            <a:endParaRPr lang="fi-FI" dirty="0">
              <a:cs typeface="Calibri"/>
            </a:endParaRPr>
          </a:p>
          <a:p>
            <a:r>
              <a:rPr lang="fi-FI">
                <a:cs typeface="Calibri"/>
              </a:rPr>
              <a:t>Onnistumisten avulla saa myönteisiä kokemuksia.</a:t>
            </a:r>
            <a:endParaRPr lang="fi-FI" dirty="0">
              <a:cs typeface="Calibri"/>
            </a:endParaRPr>
          </a:p>
          <a:p>
            <a:r>
              <a:rPr lang="fi-FI">
                <a:cs typeface="Calibri"/>
              </a:rPr>
              <a:t>"Epäonnistumisista" oppii eniten.</a:t>
            </a:r>
          </a:p>
          <a:p>
            <a:pPr marL="0" indent="0">
              <a:buNone/>
            </a:pPr>
            <a:endParaRPr lang="en-US" sz="2400">
              <a:cs typeface="Calibri"/>
            </a:endParaRPr>
          </a:p>
        </p:txBody>
      </p:sp>
      <p:pic>
        <p:nvPicPr>
          <p:cNvPr id="4" name="Picture 4" descr="A picture containing text, mammal, big cat, close&#10;&#10;Description automatically generated">
            <a:extLst>
              <a:ext uri="{FF2B5EF4-FFF2-40B4-BE49-F238E27FC236}">
                <a16:creationId xmlns:a16="http://schemas.microsoft.com/office/drawing/2014/main" id="{5CEF20B1-F44A-4C10-883D-9593AF79A0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621" r="21259" b="-1"/>
          <a:stretch/>
        </p:blipFill>
        <p:spPr>
          <a:xfrm>
            <a:off x="-776358" y="10"/>
            <a:ext cx="4635571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56746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Viestijäkuva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98</cp:revision>
  <dcterms:created xsi:type="dcterms:W3CDTF">2021-04-13T05:50:10Z</dcterms:created>
  <dcterms:modified xsi:type="dcterms:W3CDTF">2022-04-11T03:16:13Z</dcterms:modified>
</cp:coreProperties>
</file>