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4ADD47-1DFF-8F60-A831-632ACF7A6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C061F4-1BBC-5C3F-8517-A5FAB2473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8673A4-D1E7-3062-DB06-61CA1787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DDE8-55AF-4223-9BA7-E12547A8A7A9}" type="datetimeFigureOut">
              <a:rPr lang="fi-FI" smtClean="0"/>
              <a:t>19.2.2023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F11802-C64A-CD37-8DFC-99CE5AFD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F864E5-C0CD-E54D-E900-F2463A3B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C1F8-BD0B-49E9-98B7-834CEFD38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52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75FFD1-E463-98B3-BB72-4281DA10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DB19A7-3314-1E98-674E-5E66C5042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ADCA8A-32F9-C1F8-A6A7-3B4E7FE7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DDE8-55AF-4223-9BA7-E12547A8A7A9}" type="datetimeFigureOut">
              <a:rPr lang="fi-FI" smtClean="0"/>
              <a:t>19.2.2023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C970CB-86E2-F549-0AEF-D1DCDD8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1BEF91-2E7B-CC07-F215-0EEBAB0A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C1F8-BD0B-49E9-98B7-834CEFD38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38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F68B853-6FB2-0F77-898B-0D8E34F3D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F261B66-FF2E-6E16-C870-BC8F1EE31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271C8F-8E80-8C45-DCE3-624FCDB8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DDE8-55AF-4223-9BA7-E12547A8A7A9}" type="datetimeFigureOut">
              <a:rPr lang="fi-FI" smtClean="0"/>
              <a:t>19.2.2023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99D2DB-E0EC-10C6-E03B-DF7F9182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3172D6-F5EC-0ABD-3CA9-F976F69F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C1F8-BD0B-49E9-98B7-834CEFD38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53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F49335-E74C-2B66-CFA6-3D6D3334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6E9A86-21A5-DE47-D36F-6FBB87B89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956B61-337A-73C4-9C54-9528B58E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DDE8-55AF-4223-9BA7-E12547A8A7A9}" type="datetimeFigureOut">
              <a:rPr lang="fi-FI" smtClean="0"/>
              <a:t>19.2.2023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9BCC24-5275-CD02-5C3C-ADB955A9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9740ED-6164-F682-245A-6D8029A1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C1F8-BD0B-49E9-98B7-834CEFD38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09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BA3AD9-B734-BA31-6273-08909C52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EC90C6-ACCE-9778-D0F2-8CEAD0D4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0BDAA6-DE71-E760-7CAA-514D67D9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DDE8-55AF-4223-9BA7-E12547A8A7A9}" type="datetimeFigureOut">
              <a:rPr lang="fi-FI" smtClean="0"/>
              <a:t>19.2.2023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949A13-CF73-E165-6663-BC2B784E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EB2713-EA75-2E39-505D-67120226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C1F8-BD0B-49E9-98B7-834CEFD38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50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5C7D6B-3468-873E-643C-07442722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74924-A032-AB27-1F0C-54F21BB57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48B4348-E7F7-8ECD-4013-A8042A389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52FFBB-2C50-48A4-D983-3B8CC5F6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DDE8-55AF-4223-9BA7-E12547A8A7A9}" type="datetimeFigureOut">
              <a:rPr lang="fi-FI" smtClean="0"/>
              <a:t>19.2.2023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37E882-A0CB-429B-6BCD-92A64947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2B80981-8035-A885-DAA9-E9DD8EF7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C1F8-BD0B-49E9-98B7-834CEFD38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20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2AEC06-B39A-1CDF-4BA6-823496F2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00BAA9-F00F-7C54-CF61-DF3F06D08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3C563A5-EA8D-FCDB-5DD6-6CB21A6A8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DCBAFF2-621D-E5A7-AA3D-1D4DA553F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A999812-734B-D20A-78CF-4EBE9D402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C60A3B-07DB-65E8-209C-CE66C8BC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DDE8-55AF-4223-9BA7-E12547A8A7A9}" type="datetimeFigureOut">
              <a:rPr lang="fi-FI" smtClean="0"/>
              <a:t>19.2.2023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DB74BB5-5CE2-75E4-DF0E-88DF9B1C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112F76-9B5E-C148-0289-9C005FA1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C1F8-BD0B-49E9-98B7-834CEFD38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507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2FB2A0-BD6C-8A54-46EE-58482C4F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3C5324D-F37F-2873-7E96-7624DBA0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DDE8-55AF-4223-9BA7-E12547A8A7A9}" type="datetimeFigureOut">
              <a:rPr lang="fi-FI" smtClean="0"/>
              <a:t>19.2.2023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DE8780-FA6D-4E23-EE73-196D0B5C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F7EDFCB-1F75-C59A-E51A-E3B09EF3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C1F8-BD0B-49E9-98B7-834CEFD38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80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12A34AB-1200-7FD7-7EB1-E1479F9A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DDE8-55AF-4223-9BA7-E12547A8A7A9}" type="datetimeFigureOut">
              <a:rPr lang="fi-FI" smtClean="0"/>
              <a:t>19.2.2023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CB96E74-444F-96B6-1E88-52EA24E4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D7B58F5-51CA-1AF1-0794-B729F268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C1F8-BD0B-49E9-98B7-834CEFD38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56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47242A-9D98-B7F2-7881-80F5916C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8ED52A-B671-576D-F8F8-A07AD7E8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D2D381-6194-5608-3759-A5431D35C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0534AB-FFAD-68F6-7481-A997A5F1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DDE8-55AF-4223-9BA7-E12547A8A7A9}" type="datetimeFigureOut">
              <a:rPr lang="fi-FI" smtClean="0"/>
              <a:t>19.2.2023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6BF57D-74EC-97E6-32F3-2336F774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6598EE-3A9F-F360-FCDE-D0BD04F9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C1F8-BD0B-49E9-98B7-834CEFD38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154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3BD6C5-1575-C621-CEE1-D419B43FB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4D8983E-EE2D-D6C2-D813-C9825BE5F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4D1C1E8-C001-C853-FC5C-6E4F4E4DE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30FE5F-ED54-8E3B-5CCC-275D3B7C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DDE8-55AF-4223-9BA7-E12547A8A7A9}" type="datetimeFigureOut">
              <a:rPr lang="fi-FI" smtClean="0"/>
              <a:t>19.2.2023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3C3C3D2-25CB-A637-8DC7-D5307187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B9ECBB-A2A5-DB88-E5CE-C97702A4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C1F8-BD0B-49E9-98B7-834CEFD38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039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7BB866-C21B-FBD1-6AE4-7F102616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D8D007-D67B-7361-CA6B-6FF49721A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B66F4D-F04C-2681-3EC2-DBC752807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DDE8-55AF-4223-9BA7-E12547A8A7A9}" type="datetimeFigureOut">
              <a:rPr lang="fi-FI" smtClean="0"/>
              <a:t>19.2.2023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23E7EC-38CE-8445-1527-7653FC1A6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3C878C-DA4F-3359-7AFD-BBBE4E1FA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2C1F8-BD0B-49E9-98B7-834CEFD38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00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6EFDEB-F687-DF39-8100-2E90EBF4A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4505552" cy="2387600"/>
          </a:xfrm>
        </p:spPr>
        <p:txBody>
          <a:bodyPr>
            <a:normAutofit/>
          </a:bodyPr>
          <a:lstStyle/>
          <a:p>
            <a:pPr algn="l"/>
            <a:r>
              <a:rPr lang="fi-FI" sz="5000" b="1">
                <a:solidFill>
                  <a:schemeClr val="bg1"/>
                </a:solidFill>
              </a:rPr>
              <a:t>Kalmarin unioni ja Kustaa Vaasan valtaannousu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6BCDDA5-C13E-E584-7E86-0E50D816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4505552" cy="1655762"/>
          </a:xfrm>
        </p:spPr>
        <p:txBody>
          <a:bodyPr>
            <a:normAutofit/>
          </a:bodyPr>
          <a:lstStyle/>
          <a:p>
            <a:pPr algn="l"/>
            <a:r>
              <a:rPr lang="fi-FI" sz="2000" b="1">
                <a:solidFill>
                  <a:schemeClr val="bg1"/>
                </a:solidFill>
              </a:rPr>
              <a:t>(Kpl 7)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Kuva 6" descr="Kuva, joka sisältää kohteen teksti, kuningatar&#10;&#10;Kuvaus luotu automaattisesti">
            <a:extLst>
              <a:ext uri="{FF2B5EF4-FFF2-40B4-BE49-F238E27FC236}">
                <a16:creationId xmlns:a16="http://schemas.microsoft.com/office/drawing/2014/main" id="{304317B5-EC4D-0367-37D8-9DED62E5E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77" y="2663211"/>
            <a:ext cx="2995976" cy="340812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0E0A118-4354-482A-749E-206EAE5DF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21" y="592887"/>
            <a:ext cx="3105975" cy="19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1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2CD4-3459-5EFE-579B-732BDC66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00" y="192793"/>
            <a:ext cx="4249006" cy="1085501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Kalmarin unioni (1397-1523)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7FF19F-9A67-E43C-89BA-877433E1E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7159" y="1596888"/>
            <a:ext cx="6420353" cy="5068319"/>
          </a:xfrm>
        </p:spPr>
        <p:txBody>
          <a:bodyPr anchor="t">
            <a:normAutofit lnSpcReduction="10000"/>
          </a:bodyPr>
          <a:lstStyle/>
          <a:p>
            <a:pPr marL="834390" lvl="1" indent="-285750"/>
            <a:r>
              <a:rPr lang="fi-FI" altLang="fi-FI" sz="2000" dirty="0"/>
              <a:t>Tanskan, Norja ja Ruotsi yhdistyivät  1397 kuningatar Margareetan johdolla </a:t>
            </a:r>
            <a:r>
              <a:rPr lang="fi-FI" altLang="fi-FI" sz="2000" i="1" dirty="0"/>
              <a:t>Kalmarin unioniksi </a:t>
            </a:r>
            <a:r>
              <a:rPr lang="fi-FI" altLang="fi-FI" sz="2000" dirty="0"/>
              <a:t>vastavoimaksi saksalaisten johtamalle </a:t>
            </a:r>
            <a:r>
              <a:rPr lang="fi-FI" altLang="fi-FI" sz="2000" i="1" dirty="0"/>
              <a:t>hansaliitolle</a:t>
            </a:r>
          </a:p>
          <a:p>
            <a:pPr marL="834390" lvl="1" indent="-285750"/>
            <a:r>
              <a:rPr lang="fi-FI" altLang="fi-FI" sz="2000" dirty="0"/>
              <a:t>Unionin yhteiseksi kuninkaaksi tanskalainen Eerik </a:t>
            </a:r>
            <a:r>
              <a:rPr lang="fi-FI" altLang="fi-FI" sz="2000" dirty="0" err="1"/>
              <a:t>Pommerilainen</a:t>
            </a:r>
            <a:r>
              <a:rPr lang="fi-FI" altLang="fi-FI" sz="2000" dirty="0"/>
              <a:t>, joka uudisti Suomen hallintoa -&gt; Turun </a:t>
            </a:r>
            <a:r>
              <a:rPr lang="fi-FI" altLang="fi-FI" sz="2000" i="1" dirty="0"/>
              <a:t>maaoikeus</a:t>
            </a:r>
            <a:r>
              <a:rPr lang="fi-FI" altLang="fi-FI" sz="2000" dirty="0"/>
              <a:t>, </a:t>
            </a:r>
            <a:r>
              <a:rPr lang="fi-FI" altLang="fi-FI" sz="2000" i="1" dirty="0"/>
              <a:t>hallintopitäjät</a:t>
            </a:r>
            <a:r>
              <a:rPr lang="fi-FI" altLang="fi-FI" sz="2000" dirty="0"/>
              <a:t> ja </a:t>
            </a:r>
            <a:r>
              <a:rPr lang="fi-FI" altLang="fi-FI" sz="2000" i="1" dirty="0"/>
              <a:t>kihlakunnat</a:t>
            </a:r>
          </a:p>
          <a:p>
            <a:pPr marL="834390" lvl="1" indent="-285750"/>
            <a:r>
              <a:rPr lang="fi-FI" altLang="fi-FI" sz="2000" dirty="0"/>
              <a:t>Unionin hajoamisen syitä mm.</a:t>
            </a:r>
          </a:p>
          <a:p>
            <a:pPr marL="1099566" lvl="2" indent="-285750"/>
            <a:r>
              <a:rPr lang="fi-FI" altLang="fi-FI" dirty="0"/>
              <a:t>Sisäiset riidat-&gt; Ruotsin kapinointi Tanskan ylivaltaa vastaan</a:t>
            </a:r>
          </a:p>
          <a:p>
            <a:pPr marL="1099566" lvl="2" indent="-285750"/>
            <a:r>
              <a:rPr lang="fi-FI" altLang="fi-FI" dirty="0"/>
              <a:t>Tanskan yllyttämän Venäjän epäonnistunut hyökkäys Viipuriin (”</a:t>
            </a:r>
            <a:r>
              <a:rPr lang="fi-FI" altLang="fi-FI" i="1" dirty="0"/>
              <a:t>Viipurin pamaus</a:t>
            </a:r>
            <a:r>
              <a:rPr lang="fi-FI" altLang="fi-FI" dirty="0"/>
              <a:t>”)</a:t>
            </a:r>
          </a:p>
          <a:p>
            <a:pPr marL="1099566" lvl="2" indent="-285750"/>
            <a:r>
              <a:rPr lang="fi-FI" altLang="fi-FI" dirty="0"/>
              <a:t>Tanskan hävitysretket Porvooseen ja Turkuun</a:t>
            </a:r>
          </a:p>
          <a:p>
            <a:pPr marL="1099566" lvl="2" indent="-285750"/>
            <a:r>
              <a:rPr lang="fi-FI" altLang="fi-FI" dirty="0"/>
              <a:t>Tanskan ja unionin kuningas Kristian II:n toteuttama hyökkäys Ruotsiin ja ns.</a:t>
            </a:r>
            <a:r>
              <a:rPr lang="fi-FI" altLang="fi-FI" i="1" dirty="0"/>
              <a:t>Tukholman verilöyly </a:t>
            </a:r>
            <a:r>
              <a:rPr lang="fi-FI" altLang="fi-FI" dirty="0"/>
              <a:t>1520 johti Kustaa Vaasan johtamaan kapinaan tanskalaisia vastaan -&gt; Käännekohta unioni ja Pohjoismaiden historiassa</a:t>
            </a:r>
          </a:p>
          <a:p>
            <a:endParaRPr lang="fi-FI" sz="11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B409AB73-158B-24AC-7118-E7BDB4C8D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3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Kuva 6" descr="Kuva, joka sisältää kohteen teksti, kirja, vanha, maalaus&#10;&#10;Kuvaus luotu automaattisesti">
            <a:extLst>
              <a:ext uri="{FF2B5EF4-FFF2-40B4-BE49-F238E27FC236}">
                <a16:creationId xmlns:a16="http://schemas.microsoft.com/office/drawing/2014/main" id="{BFB30E78-AA0B-0778-718C-EFBA17775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13337" b="-2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5813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BE9D369-07D9-C35E-BCE0-33B5E3DD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66" y="74645"/>
            <a:ext cx="4267200" cy="1210692"/>
          </a:xfrm>
        </p:spPr>
        <p:txBody>
          <a:bodyPr>
            <a:normAutofit/>
          </a:bodyPr>
          <a:lstStyle/>
          <a:p>
            <a:pPr algn="ctr"/>
            <a:r>
              <a:rPr lang="fi-FI" sz="3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Kustaa Vaasa nousee valtaistuimelle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1C93F3D-4A8F-B3FF-7AE0-9B569102C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9" r="16841" b="-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F485D1-431B-0014-6232-F5AE64F5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441" y="1446245"/>
            <a:ext cx="5520022" cy="4802154"/>
          </a:xfrm>
        </p:spPr>
        <p:txBody>
          <a:bodyPr>
            <a:normAutofit/>
          </a:bodyPr>
          <a:lstStyle/>
          <a:p>
            <a:pPr marL="891540" lvl="1" indent="-342900"/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Kapinoinnin levittyä Kustaa Vaasasta valtionhoitaja ja edelleen Ruotsin kuningas 1523 -&gt; Tanska lyötiin Lyypekin hansakaupungin tukemana</a:t>
            </a:r>
          </a:p>
          <a:p>
            <a:pPr marL="891540" lvl="1" indent="-342900"/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Samaan aikaan Tanska lyötiin lopullisesti myös Suomessa Erik Flemingin johdolla</a:t>
            </a:r>
          </a:p>
          <a:p>
            <a:pPr marL="891540" lvl="1" indent="-342900"/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Kalmarin unioni hajosi lopullisesti ja itsenäisen Ruotsin aika alkoi</a:t>
            </a:r>
          </a:p>
          <a:p>
            <a:pPr marL="891540" lvl="1" indent="-342900"/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Suomi entistä tiiviimmin osaksi Ruotsia Tanskan sijaan</a:t>
            </a:r>
          </a:p>
          <a:p>
            <a:pPr marL="891540" lvl="1" indent="-342900"/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Suomen merkitys kasvoi -&gt; aateli osallistui valtiopäiville, kuningas kävi Suomessa 1530</a:t>
            </a:r>
          </a:p>
          <a:p>
            <a:endParaRPr lang="fi-F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9ED296E-B21F-A67A-49EA-E53A6718E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 r="-1" b="1339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06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165</Words>
  <Application>Microsoft Office PowerPoint</Application>
  <PresentationFormat>Laajakuva</PresentationFormat>
  <Paragraphs>16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Kalmarin unioni ja Kustaa Vaasan valtaannousu</vt:lpstr>
      <vt:lpstr>Kalmarin unioni (1397-1523) </vt:lpstr>
      <vt:lpstr>Kustaa Vaasa nousee valtaistuimelle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Kalmarin unioni ja Kustaa Vaasan valtaannousu</dc:title>
  <dc:creator>Mikko Niemi</dc:creator>
  <cp:lastModifiedBy>Mikko Niemi</cp:lastModifiedBy>
  <cp:revision>2</cp:revision>
  <dcterms:created xsi:type="dcterms:W3CDTF">2023-02-19T10:04:29Z</dcterms:created>
  <dcterms:modified xsi:type="dcterms:W3CDTF">2023-02-19T11:04:32Z</dcterms:modified>
</cp:coreProperties>
</file>