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4B8C0-3B14-40D9-8195-0FC6EFB0836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1C77FB5-FEED-4E7F-8EEB-B497B56522DC}">
      <dgm:prSet/>
      <dgm:spPr/>
      <dgm:t>
        <a:bodyPr/>
        <a:lstStyle/>
        <a:p>
          <a:r>
            <a:rPr lang="fi-FI"/>
            <a:t>1500-luku:</a:t>
          </a:r>
          <a:endParaRPr lang="en-US"/>
        </a:p>
      </dgm:t>
    </dgm:pt>
    <dgm:pt modelId="{E775DBCA-01F3-45E8-9B99-B4A670CAD881}" type="parTrans" cxnId="{51776B8B-E110-4EA3-8F4E-ABFCF9D544A2}">
      <dgm:prSet/>
      <dgm:spPr/>
      <dgm:t>
        <a:bodyPr/>
        <a:lstStyle/>
        <a:p>
          <a:endParaRPr lang="en-US"/>
        </a:p>
      </dgm:t>
    </dgm:pt>
    <dgm:pt modelId="{FFC68015-DEB1-40F6-BCBF-8A5ADD09E437}" type="sibTrans" cxnId="{51776B8B-E110-4EA3-8F4E-ABFCF9D544A2}">
      <dgm:prSet/>
      <dgm:spPr/>
      <dgm:t>
        <a:bodyPr/>
        <a:lstStyle/>
        <a:p>
          <a:endParaRPr lang="en-US"/>
        </a:p>
      </dgm:t>
    </dgm:pt>
    <dgm:pt modelId="{2C7D1BE1-7DA5-4D9B-B8BF-A6AC586DFC81}">
      <dgm:prSet/>
      <dgm:spPr/>
      <dgm:t>
        <a:bodyPr/>
        <a:lstStyle/>
        <a:p>
          <a:r>
            <a:rPr lang="fi-FI"/>
            <a:t>löytöretket</a:t>
          </a:r>
          <a:endParaRPr lang="en-US"/>
        </a:p>
      </dgm:t>
    </dgm:pt>
    <dgm:pt modelId="{92B371CA-E5FC-48D7-B954-837F8A90554F}" type="parTrans" cxnId="{6AAB6D05-0B36-42CA-9187-909D24C02463}">
      <dgm:prSet/>
      <dgm:spPr/>
      <dgm:t>
        <a:bodyPr/>
        <a:lstStyle/>
        <a:p>
          <a:endParaRPr lang="en-US"/>
        </a:p>
      </dgm:t>
    </dgm:pt>
    <dgm:pt modelId="{E24429B9-AA6B-41A2-8284-61879E3212F0}" type="sibTrans" cxnId="{6AAB6D05-0B36-42CA-9187-909D24C02463}">
      <dgm:prSet/>
      <dgm:spPr/>
      <dgm:t>
        <a:bodyPr/>
        <a:lstStyle/>
        <a:p>
          <a:endParaRPr lang="en-US"/>
        </a:p>
      </dgm:t>
    </dgm:pt>
    <dgm:pt modelId="{CE1F2F93-7549-40DF-B89E-5D68BEF08E7B}">
      <dgm:prSet/>
      <dgm:spPr/>
      <dgm:t>
        <a:bodyPr/>
        <a:lstStyle/>
        <a:p>
          <a:r>
            <a:rPr lang="fi-FI"/>
            <a:t>eurooppalaisten siirtokunnat</a:t>
          </a:r>
          <a:endParaRPr lang="en-US"/>
        </a:p>
      </dgm:t>
    </dgm:pt>
    <dgm:pt modelId="{CA758D6D-5610-4CE9-B78A-B73FD25CF6A2}" type="parTrans" cxnId="{ADA1F96B-74D4-4DAD-A339-D00F406CC6CF}">
      <dgm:prSet/>
      <dgm:spPr/>
      <dgm:t>
        <a:bodyPr/>
        <a:lstStyle/>
        <a:p>
          <a:endParaRPr lang="en-US"/>
        </a:p>
      </dgm:t>
    </dgm:pt>
    <dgm:pt modelId="{4C853435-40B5-439A-B69D-0A22B94E9182}" type="sibTrans" cxnId="{ADA1F96B-74D4-4DAD-A339-D00F406CC6CF}">
      <dgm:prSet/>
      <dgm:spPr/>
      <dgm:t>
        <a:bodyPr/>
        <a:lstStyle/>
        <a:p>
          <a:endParaRPr lang="en-US"/>
        </a:p>
      </dgm:t>
    </dgm:pt>
    <dgm:pt modelId="{CDD424C9-9384-40BD-BD57-472E58453C03}">
      <dgm:prSet/>
      <dgm:spPr/>
      <dgm:t>
        <a:bodyPr/>
        <a:lstStyle/>
        <a:p>
          <a:r>
            <a:rPr lang="fi-FI"/>
            <a:t>orjakauppa</a:t>
          </a:r>
          <a:endParaRPr lang="en-US"/>
        </a:p>
      </dgm:t>
    </dgm:pt>
    <dgm:pt modelId="{D6D9526A-FCE3-4AD4-B457-4264ECDAA065}" type="parTrans" cxnId="{5C452332-3F34-419A-BD20-E15EBC8217B7}">
      <dgm:prSet/>
      <dgm:spPr/>
      <dgm:t>
        <a:bodyPr/>
        <a:lstStyle/>
        <a:p>
          <a:endParaRPr lang="en-US"/>
        </a:p>
      </dgm:t>
    </dgm:pt>
    <dgm:pt modelId="{DED8F1C3-ED25-4D91-B8F5-5D1A80C37CBE}" type="sibTrans" cxnId="{5C452332-3F34-419A-BD20-E15EBC8217B7}">
      <dgm:prSet/>
      <dgm:spPr/>
      <dgm:t>
        <a:bodyPr/>
        <a:lstStyle/>
        <a:p>
          <a:endParaRPr lang="en-US"/>
        </a:p>
      </dgm:t>
    </dgm:pt>
    <dgm:pt modelId="{43E6B09D-30C6-48DA-B282-2B78EF1B5F6F}">
      <dgm:prSet/>
      <dgm:spPr/>
      <dgm:t>
        <a:bodyPr/>
        <a:lstStyle/>
        <a:p>
          <a:r>
            <a:rPr lang="fi-FI"/>
            <a:t>1800-luku: </a:t>
          </a:r>
          <a:endParaRPr lang="en-US"/>
        </a:p>
      </dgm:t>
    </dgm:pt>
    <dgm:pt modelId="{DF9F2CFE-5580-4D5B-8EF3-92312D18CB4C}" type="parTrans" cxnId="{CE761850-8C72-4D5E-BB59-5A2597F18851}">
      <dgm:prSet/>
      <dgm:spPr/>
      <dgm:t>
        <a:bodyPr/>
        <a:lstStyle/>
        <a:p>
          <a:endParaRPr lang="en-US"/>
        </a:p>
      </dgm:t>
    </dgm:pt>
    <dgm:pt modelId="{8992CAEB-3A79-46E3-AD45-EB583EDD8627}" type="sibTrans" cxnId="{CE761850-8C72-4D5E-BB59-5A2597F18851}">
      <dgm:prSet/>
      <dgm:spPr/>
      <dgm:t>
        <a:bodyPr/>
        <a:lstStyle/>
        <a:p>
          <a:endParaRPr lang="en-US"/>
        </a:p>
      </dgm:t>
    </dgm:pt>
    <dgm:pt modelId="{0C8D066A-A7FD-4B5E-A740-AFB4DA83AFBC}">
      <dgm:prSet/>
      <dgm:spPr/>
      <dgm:t>
        <a:bodyPr/>
        <a:lstStyle/>
        <a:p>
          <a:r>
            <a:rPr lang="fi-FI"/>
            <a:t>höyrylaivat ja junat</a:t>
          </a:r>
          <a:endParaRPr lang="en-US"/>
        </a:p>
      </dgm:t>
    </dgm:pt>
    <dgm:pt modelId="{C64EE74C-F964-4AFE-9EC4-4C06163A81C0}" type="parTrans" cxnId="{6A3D3367-B7E6-4137-9E5D-F40D98D3DB5C}">
      <dgm:prSet/>
      <dgm:spPr/>
      <dgm:t>
        <a:bodyPr/>
        <a:lstStyle/>
        <a:p>
          <a:endParaRPr lang="en-US"/>
        </a:p>
      </dgm:t>
    </dgm:pt>
    <dgm:pt modelId="{04923DD8-4900-4D95-A015-A4142617F3DB}" type="sibTrans" cxnId="{6A3D3367-B7E6-4137-9E5D-F40D98D3DB5C}">
      <dgm:prSet/>
      <dgm:spPr/>
      <dgm:t>
        <a:bodyPr/>
        <a:lstStyle/>
        <a:p>
          <a:endParaRPr lang="en-US"/>
        </a:p>
      </dgm:t>
    </dgm:pt>
    <dgm:pt modelId="{88573470-8E55-435C-99C6-2240A1610A7D}">
      <dgm:prSet/>
      <dgm:spPr/>
      <dgm:t>
        <a:bodyPr/>
        <a:lstStyle/>
        <a:p>
          <a:r>
            <a:rPr lang="fi-FI"/>
            <a:t>siirtolaisuus Amerikkaan ja Australiaan</a:t>
          </a:r>
          <a:endParaRPr lang="en-US"/>
        </a:p>
      </dgm:t>
    </dgm:pt>
    <dgm:pt modelId="{5D2F7B52-64BD-4F34-A234-CB1288D7E0A6}" type="parTrans" cxnId="{D666E3E2-632B-4BE9-B8CC-1CFAC143DA38}">
      <dgm:prSet/>
      <dgm:spPr/>
      <dgm:t>
        <a:bodyPr/>
        <a:lstStyle/>
        <a:p>
          <a:endParaRPr lang="en-US"/>
        </a:p>
      </dgm:t>
    </dgm:pt>
    <dgm:pt modelId="{7CF6BD4B-7D93-465C-9472-A6BB4FF9F086}" type="sibTrans" cxnId="{D666E3E2-632B-4BE9-B8CC-1CFAC143DA38}">
      <dgm:prSet/>
      <dgm:spPr/>
      <dgm:t>
        <a:bodyPr/>
        <a:lstStyle/>
        <a:p>
          <a:endParaRPr lang="en-US"/>
        </a:p>
      </dgm:t>
    </dgm:pt>
    <dgm:pt modelId="{D2F84571-D089-40BC-BD13-C9BE4C3E437F}">
      <dgm:prSet/>
      <dgm:spPr/>
      <dgm:t>
        <a:bodyPr/>
        <a:lstStyle/>
        <a:p>
          <a:r>
            <a:rPr lang="fi-FI"/>
            <a:t>II maailmansodan jälkeen (1945-):</a:t>
          </a:r>
          <a:endParaRPr lang="en-US"/>
        </a:p>
      </dgm:t>
    </dgm:pt>
    <dgm:pt modelId="{14C79C07-13F0-4240-A9A9-A34D995FD5D3}" type="parTrans" cxnId="{68A6C3B2-267D-4915-8E0D-AD89797D8C77}">
      <dgm:prSet/>
      <dgm:spPr/>
      <dgm:t>
        <a:bodyPr/>
        <a:lstStyle/>
        <a:p>
          <a:endParaRPr lang="en-US"/>
        </a:p>
      </dgm:t>
    </dgm:pt>
    <dgm:pt modelId="{9C1ED65E-811F-48AA-961A-3F9D56508AB2}" type="sibTrans" cxnId="{68A6C3B2-267D-4915-8E0D-AD89797D8C77}">
      <dgm:prSet/>
      <dgm:spPr/>
      <dgm:t>
        <a:bodyPr/>
        <a:lstStyle/>
        <a:p>
          <a:endParaRPr lang="en-US"/>
        </a:p>
      </dgm:t>
    </dgm:pt>
    <dgm:pt modelId="{8B9BC1CC-3521-449A-AE70-289215FE0981}">
      <dgm:prSet/>
      <dgm:spPr/>
      <dgm:t>
        <a:bodyPr/>
        <a:lstStyle/>
        <a:p>
          <a:r>
            <a:rPr lang="fi-FI"/>
            <a:t>siirtomaiden vapautuminen ja maahanmuutto emämaihin</a:t>
          </a:r>
          <a:endParaRPr lang="en-US"/>
        </a:p>
      </dgm:t>
    </dgm:pt>
    <dgm:pt modelId="{9E1C0968-0897-4DB8-89E5-FF952087C263}" type="parTrans" cxnId="{E773C9A0-B05C-4C6E-8595-B25C26190E2D}">
      <dgm:prSet/>
      <dgm:spPr/>
      <dgm:t>
        <a:bodyPr/>
        <a:lstStyle/>
        <a:p>
          <a:endParaRPr lang="en-US"/>
        </a:p>
      </dgm:t>
    </dgm:pt>
    <dgm:pt modelId="{9A5424E2-55B3-430E-A926-C411C29248AC}" type="sibTrans" cxnId="{E773C9A0-B05C-4C6E-8595-B25C26190E2D}">
      <dgm:prSet/>
      <dgm:spPr/>
      <dgm:t>
        <a:bodyPr/>
        <a:lstStyle/>
        <a:p>
          <a:endParaRPr lang="en-US"/>
        </a:p>
      </dgm:t>
    </dgm:pt>
    <dgm:pt modelId="{DAB40A44-36E4-4E4D-9B7F-95E09A8E31D6}">
      <dgm:prSet/>
      <dgm:spPr/>
      <dgm:t>
        <a:bodyPr/>
        <a:lstStyle/>
        <a:p>
          <a:r>
            <a:rPr lang="fi-FI"/>
            <a:t>pakolaisuus: esim. Somalia, Kongo, Afganistan, Syyria, Ukraina</a:t>
          </a:r>
          <a:endParaRPr lang="en-US"/>
        </a:p>
      </dgm:t>
    </dgm:pt>
    <dgm:pt modelId="{F08F0BA7-F3B0-4A70-AE27-816114134394}" type="parTrans" cxnId="{AC7964BF-9154-4900-834B-E89B819549D5}">
      <dgm:prSet/>
      <dgm:spPr/>
      <dgm:t>
        <a:bodyPr/>
        <a:lstStyle/>
        <a:p>
          <a:endParaRPr lang="en-US"/>
        </a:p>
      </dgm:t>
    </dgm:pt>
    <dgm:pt modelId="{65207F18-BC48-4CA6-850B-2116278E9644}" type="sibTrans" cxnId="{AC7964BF-9154-4900-834B-E89B819549D5}">
      <dgm:prSet/>
      <dgm:spPr/>
      <dgm:t>
        <a:bodyPr/>
        <a:lstStyle/>
        <a:p>
          <a:endParaRPr lang="en-US"/>
        </a:p>
      </dgm:t>
    </dgm:pt>
    <dgm:pt modelId="{8304B6FA-EB24-4F81-B253-C4CCE60AD5FB}" type="pres">
      <dgm:prSet presAssocID="{0C44B8C0-3B14-40D9-8195-0FC6EFB08362}" presName="Name0" presStyleCnt="0">
        <dgm:presLayoutVars>
          <dgm:dir/>
          <dgm:animLvl val="lvl"/>
          <dgm:resizeHandles val="exact"/>
        </dgm:presLayoutVars>
      </dgm:prSet>
      <dgm:spPr/>
    </dgm:pt>
    <dgm:pt modelId="{195EB4DC-D22D-43E2-BAB9-B46DC777EF3E}" type="pres">
      <dgm:prSet presAssocID="{E1C77FB5-FEED-4E7F-8EEB-B497B56522DC}" presName="composite" presStyleCnt="0"/>
      <dgm:spPr/>
    </dgm:pt>
    <dgm:pt modelId="{742E88D2-B5FD-460F-A31D-33838C491AA7}" type="pres">
      <dgm:prSet presAssocID="{E1C77FB5-FEED-4E7F-8EEB-B497B56522D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88210C-507B-45EB-926F-BC50353B1A1D}" type="pres">
      <dgm:prSet presAssocID="{E1C77FB5-FEED-4E7F-8EEB-B497B56522DC}" presName="desTx" presStyleLbl="alignAccFollowNode1" presStyleIdx="0" presStyleCnt="3">
        <dgm:presLayoutVars>
          <dgm:bulletEnabled val="1"/>
        </dgm:presLayoutVars>
      </dgm:prSet>
      <dgm:spPr/>
    </dgm:pt>
    <dgm:pt modelId="{EF38BC52-C9C4-447C-A060-000628F45F43}" type="pres">
      <dgm:prSet presAssocID="{FFC68015-DEB1-40F6-BCBF-8A5ADD09E437}" presName="space" presStyleCnt="0"/>
      <dgm:spPr/>
    </dgm:pt>
    <dgm:pt modelId="{2E38877F-6320-4C65-9FBC-6407D4CC575C}" type="pres">
      <dgm:prSet presAssocID="{43E6B09D-30C6-48DA-B282-2B78EF1B5F6F}" presName="composite" presStyleCnt="0"/>
      <dgm:spPr/>
    </dgm:pt>
    <dgm:pt modelId="{F2E73628-D544-467D-9DE7-057B62BC3A1C}" type="pres">
      <dgm:prSet presAssocID="{43E6B09D-30C6-48DA-B282-2B78EF1B5F6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FB96498-1EDE-4DDA-9E0E-3AAD7723876E}" type="pres">
      <dgm:prSet presAssocID="{43E6B09D-30C6-48DA-B282-2B78EF1B5F6F}" presName="desTx" presStyleLbl="alignAccFollowNode1" presStyleIdx="1" presStyleCnt="3">
        <dgm:presLayoutVars>
          <dgm:bulletEnabled val="1"/>
        </dgm:presLayoutVars>
      </dgm:prSet>
      <dgm:spPr/>
    </dgm:pt>
    <dgm:pt modelId="{833FBFA2-98E0-4463-972F-D09C9DAC59A4}" type="pres">
      <dgm:prSet presAssocID="{8992CAEB-3A79-46E3-AD45-EB583EDD8627}" presName="space" presStyleCnt="0"/>
      <dgm:spPr/>
    </dgm:pt>
    <dgm:pt modelId="{98816C6F-34E4-495C-B071-A8AFC741797F}" type="pres">
      <dgm:prSet presAssocID="{D2F84571-D089-40BC-BD13-C9BE4C3E437F}" presName="composite" presStyleCnt="0"/>
      <dgm:spPr/>
    </dgm:pt>
    <dgm:pt modelId="{9F79C5F9-93B9-4AD6-81F7-DB4F667819E2}" type="pres">
      <dgm:prSet presAssocID="{D2F84571-D089-40BC-BD13-C9BE4C3E437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3C11743-75CC-4A8A-8FDE-13AC15679083}" type="pres">
      <dgm:prSet presAssocID="{D2F84571-D089-40BC-BD13-C9BE4C3E437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AAB6D05-0B36-42CA-9187-909D24C02463}" srcId="{E1C77FB5-FEED-4E7F-8EEB-B497B56522DC}" destId="{2C7D1BE1-7DA5-4D9B-B8BF-A6AC586DFC81}" srcOrd="0" destOrd="0" parTransId="{92B371CA-E5FC-48D7-B954-837F8A90554F}" sibTransId="{E24429B9-AA6B-41A2-8284-61879E3212F0}"/>
    <dgm:cxn modelId="{DCAA6930-DF04-4255-A56F-9F3DA9C83C87}" type="presOf" srcId="{CE1F2F93-7549-40DF-B89E-5D68BEF08E7B}" destId="{5788210C-507B-45EB-926F-BC50353B1A1D}" srcOrd="0" destOrd="1" presId="urn:microsoft.com/office/officeart/2005/8/layout/hList1"/>
    <dgm:cxn modelId="{5C452332-3F34-419A-BD20-E15EBC8217B7}" srcId="{E1C77FB5-FEED-4E7F-8EEB-B497B56522DC}" destId="{CDD424C9-9384-40BD-BD57-472E58453C03}" srcOrd="2" destOrd="0" parTransId="{D6D9526A-FCE3-4AD4-B457-4264ECDAA065}" sibTransId="{DED8F1C3-ED25-4D91-B8F5-5D1A80C37CBE}"/>
    <dgm:cxn modelId="{6A3D3367-B7E6-4137-9E5D-F40D98D3DB5C}" srcId="{43E6B09D-30C6-48DA-B282-2B78EF1B5F6F}" destId="{0C8D066A-A7FD-4B5E-A740-AFB4DA83AFBC}" srcOrd="0" destOrd="0" parTransId="{C64EE74C-F964-4AFE-9EC4-4C06163A81C0}" sibTransId="{04923DD8-4900-4D95-A015-A4142617F3DB}"/>
    <dgm:cxn modelId="{AF2E1269-75CE-423C-A735-283666865BA0}" type="presOf" srcId="{88573470-8E55-435C-99C6-2240A1610A7D}" destId="{7FB96498-1EDE-4DDA-9E0E-3AAD7723876E}" srcOrd="0" destOrd="1" presId="urn:microsoft.com/office/officeart/2005/8/layout/hList1"/>
    <dgm:cxn modelId="{ADA1F96B-74D4-4DAD-A339-D00F406CC6CF}" srcId="{E1C77FB5-FEED-4E7F-8EEB-B497B56522DC}" destId="{CE1F2F93-7549-40DF-B89E-5D68BEF08E7B}" srcOrd="1" destOrd="0" parTransId="{CA758D6D-5610-4CE9-B78A-B73FD25CF6A2}" sibTransId="{4C853435-40B5-439A-B69D-0A22B94E9182}"/>
    <dgm:cxn modelId="{CE761850-8C72-4D5E-BB59-5A2597F18851}" srcId="{0C44B8C0-3B14-40D9-8195-0FC6EFB08362}" destId="{43E6B09D-30C6-48DA-B282-2B78EF1B5F6F}" srcOrd="1" destOrd="0" parTransId="{DF9F2CFE-5580-4D5B-8EF3-92312D18CB4C}" sibTransId="{8992CAEB-3A79-46E3-AD45-EB583EDD8627}"/>
    <dgm:cxn modelId="{5ED5EC54-6D32-48DF-8985-AFDE1C6BF00F}" type="presOf" srcId="{0C44B8C0-3B14-40D9-8195-0FC6EFB08362}" destId="{8304B6FA-EB24-4F81-B253-C4CCE60AD5FB}" srcOrd="0" destOrd="0" presId="urn:microsoft.com/office/officeart/2005/8/layout/hList1"/>
    <dgm:cxn modelId="{51776B8B-E110-4EA3-8F4E-ABFCF9D544A2}" srcId="{0C44B8C0-3B14-40D9-8195-0FC6EFB08362}" destId="{E1C77FB5-FEED-4E7F-8EEB-B497B56522DC}" srcOrd="0" destOrd="0" parTransId="{E775DBCA-01F3-45E8-9B99-B4A670CAD881}" sibTransId="{FFC68015-DEB1-40F6-BCBF-8A5ADD09E437}"/>
    <dgm:cxn modelId="{E773C9A0-B05C-4C6E-8595-B25C26190E2D}" srcId="{D2F84571-D089-40BC-BD13-C9BE4C3E437F}" destId="{8B9BC1CC-3521-449A-AE70-289215FE0981}" srcOrd="0" destOrd="0" parTransId="{9E1C0968-0897-4DB8-89E5-FF952087C263}" sibTransId="{9A5424E2-55B3-430E-A926-C411C29248AC}"/>
    <dgm:cxn modelId="{68A6C3B2-267D-4915-8E0D-AD89797D8C77}" srcId="{0C44B8C0-3B14-40D9-8195-0FC6EFB08362}" destId="{D2F84571-D089-40BC-BD13-C9BE4C3E437F}" srcOrd="2" destOrd="0" parTransId="{14C79C07-13F0-4240-A9A9-A34D995FD5D3}" sibTransId="{9C1ED65E-811F-48AA-961A-3F9D56508AB2}"/>
    <dgm:cxn modelId="{AC7964BF-9154-4900-834B-E89B819549D5}" srcId="{D2F84571-D089-40BC-BD13-C9BE4C3E437F}" destId="{DAB40A44-36E4-4E4D-9B7F-95E09A8E31D6}" srcOrd="1" destOrd="0" parTransId="{F08F0BA7-F3B0-4A70-AE27-816114134394}" sibTransId="{65207F18-BC48-4CA6-850B-2116278E9644}"/>
    <dgm:cxn modelId="{E4E97FCB-11CB-42EA-802D-64304A782294}" type="presOf" srcId="{DAB40A44-36E4-4E4D-9B7F-95E09A8E31D6}" destId="{63C11743-75CC-4A8A-8FDE-13AC15679083}" srcOrd="0" destOrd="1" presId="urn:microsoft.com/office/officeart/2005/8/layout/hList1"/>
    <dgm:cxn modelId="{25E0ACD3-214D-4C29-AEB2-D54D64A5A931}" type="presOf" srcId="{E1C77FB5-FEED-4E7F-8EEB-B497B56522DC}" destId="{742E88D2-B5FD-460F-A31D-33838C491AA7}" srcOrd="0" destOrd="0" presId="urn:microsoft.com/office/officeart/2005/8/layout/hList1"/>
    <dgm:cxn modelId="{6E5F76DA-741A-4E79-8921-3437371EED55}" type="presOf" srcId="{8B9BC1CC-3521-449A-AE70-289215FE0981}" destId="{63C11743-75CC-4A8A-8FDE-13AC15679083}" srcOrd="0" destOrd="0" presId="urn:microsoft.com/office/officeart/2005/8/layout/hList1"/>
    <dgm:cxn modelId="{807315DB-605D-4A94-B759-37EC14231C8C}" type="presOf" srcId="{2C7D1BE1-7DA5-4D9B-B8BF-A6AC586DFC81}" destId="{5788210C-507B-45EB-926F-BC50353B1A1D}" srcOrd="0" destOrd="0" presId="urn:microsoft.com/office/officeart/2005/8/layout/hList1"/>
    <dgm:cxn modelId="{1DCD9CDF-81EC-4DE9-AAB9-796543FD02AF}" type="presOf" srcId="{D2F84571-D089-40BC-BD13-C9BE4C3E437F}" destId="{9F79C5F9-93B9-4AD6-81F7-DB4F667819E2}" srcOrd="0" destOrd="0" presId="urn:microsoft.com/office/officeart/2005/8/layout/hList1"/>
    <dgm:cxn modelId="{D666E3E2-632B-4BE9-B8CC-1CFAC143DA38}" srcId="{43E6B09D-30C6-48DA-B282-2B78EF1B5F6F}" destId="{88573470-8E55-435C-99C6-2240A1610A7D}" srcOrd="1" destOrd="0" parTransId="{5D2F7B52-64BD-4F34-A234-CB1288D7E0A6}" sibTransId="{7CF6BD4B-7D93-465C-9472-A6BB4FF9F086}"/>
    <dgm:cxn modelId="{7EE7D4E7-E09B-4913-9063-AC6D888752D4}" type="presOf" srcId="{43E6B09D-30C6-48DA-B282-2B78EF1B5F6F}" destId="{F2E73628-D544-467D-9DE7-057B62BC3A1C}" srcOrd="0" destOrd="0" presId="urn:microsoft.com/office/officeart/2005/8/layout/hList1"/>
    <dgm:cxn modelId="{63AD2CF3-777B-4AB3-A163-C28D392093B5}" type="presOf" srcId="{0C8D066A-A7FD-4B5E-A740-AFB4DA83AFBC}" destId="{7FB96498-1EDE-4DDA-9E0E-3AAD7723876E}" srcOrd="0" destOrd="0" presId="urn:microsoft.com/office/officeart/2005/8/layout/hList1"/>
    <dgm:cxn modelId="{3A1C09F6-5AE3-40D2-B6C8-4CFA50C18957}" type="presOf" srcId="{CDD424C9-9384-40BD-BD57-472E58453C03}" destId="{5788210C-507B-45EB-926F-BC50353B1A1D}" srcOrd="0" destOrd="2" presId="urn:microsoft.com/office/officeart/2005/8/layout/hList1"/>
    <dgm:cxn modelId="{761CAC80-465F-4BA5-AD2B-701899DD6C41}" type="presParOf" srcId="{8304B6FA-EB24-4F81-B253-C4CCE60AD5FB}" destId="{195EB4DC-D22D-43E2-BAB9-B46DC777EF3E}" srcOrd="0" destOrd="0" presId="urn:microsoft.com/office/officeart/2005/8/layout/hList1"/>
    <dgm:cxn modelId="{0B63A390-0083-4975-A692-2323F2CC8382}" type="presParOf" srcId="{195EB4DC-D22D-43E2-BAB9-B46DC777EF3E}" destId="{742E88D2-B5FD-460F-A31D-33838C491AA7}" srcOrd="0" destOrd="0" presId="urn:microsoft.com/office/officeart/2005/8/layout/hList1"/>
    <dgm:cxn modelId="{88272D36-0A00-4577-AD18-8B1F9A7EE615}" type="presParOf" srcId="{195EB4DC-D22D-43E2-BAB9-B46DC777EF3E}" destId="{5788210C-507B-45EB-926F-BC50353B1A1D}" srcOrd="1" destOrd="0" presId="urn:microsoft.com/office/officeart/2005/8/layout/hList1"/>
    <dgm:cxn modelId="{CE69ED5F-0A1A-4A20-AB71-C593BE2DCB90}" type="presParOf" srcId="{8304B6FA-EB24-4F81-B253-C4CCE60AD5FB}" destId="{EF38BC52-C9C4-447C-A060-000628F45F43}" srcOrd="1" destOrd="0" presId="urn:microsoft.com/office/officeart/2005/8/layout/hList1"/>
    <dgm:cxn modelId="{F0529F07-E353-4324-86C1-E3F131317EFE}" type="presParOf" srcId="{8304B6FA-EB24-4F81-B253-C4CCE60AD5FB}" destId="{2E38877F-6320-4C65-9FBC-6407D4CC575C}" srcOrd="2" destOrd="0" presId="urn:microsoft.com/office/officeart/2005/8/layout/hList1"/>
    <dgm:cxn modelId="{E29C4BA7-6857-458E-8105-CC5CE920B75F}" type="presParOf" srcId="{2E38877F-6320-4C65-9FBC-6407D4CC575C}" destId="{F2E73628-D544-467D-9DE7-057B62BC3A1C}" srcOrd="0" destOrd="0" presId="urn:microsoft.com/office/officeart/2005/8/layout/hList1"/>
    <dgm:cxn modelId="{FFEAD984-F8A3-4ACA-8D17-BB760BED8BE2}" type="presParOf" srcId="{2E38877F-6320-4C65-9FBC-6407D4CC575C}" destId="{7FB96498-1EDE-4DDA-9E0E-3AAD7723876E}" srcOrd="1" destOrd="0" presId="urn:microsoft.com/office/officeart/2005/8/layout/hList1"/>
    <dgm:cxn modelId="{E95D2887-6478-400A-9064-7F0131687D14}" type="presParOf" srcId="{8304B6FA-EB24-4F81-B253-C4CCE60AD5FB}" destId="{833FBFA2-98E0-4463-972F-D09C9DAC59A4}" srcOrd="3" destOrd="0" presId="urn:microsoft.com/office/officeart/2005/8/layout/hList1"/>
    <dgm:cxn modelId="{EA61BCE2-A244-4CCA-B4EB-FB859E182CBC}" type="presParOf" srcId="{8304B6FA-EB24-4F81-B253-C4CCE60AD5FB}" destId="{98816C6F-34E4-495C-B071-A8AFC741797F}" srcOrd="4" destOrd="0" presId="urn:microsoft.com/office/officeart/2005/8/layout/hList1"/>
    <dgm:cxn modelId="{2AC8B348-84A5-42CB-A205-6D806ED3980A}" type="presParOf" srcId="{98816C6F-34E4-495C-B071-A8AFC741797F}" destId="{9F79C5F9-93B9-4AD6-81F7-DB4F667819E2}" srcOrd="0" destOrd="0" presId="urn:microsoft.com/office/officeart/2005/8/layout/hList1"/>
    <dgm:cxn modelId="{FDC748B9-ACBE-495E-B83F-17CE96739609}" type="presParOf" srcId="{98816C6F-34E4-495C-B071-A8AFC741797F}" destId="{63C11743-75CC-4A8A-8FDE-13AC156790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E88D2-B5FD-460F-A31D-33838C491AA7}">
      <dsp:nvSpPr>
        <dsp:cNvPr id="0" name=""/>
        <dsp:cNvSpPr/>
      </dsp:nvSpPr>
      <dsp:spPr>
        <a:xfrm>
          <a:off x="3286" y="45364"/>
          <a:ext cx="3203971" cy="9485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1500-luku:</a:t>
          </a:r>
          <a:endParaRPr lang="en-US" sz="2600" kern="1200"/>
        </a:p>
      </dsp:txBody>
      <dsp:txXfrm>
        <a:off x="3286" y="45364"/>
        <a:ext cx="3203971" cy="948595"/>
      </dsp:txXfrm>
    </dsp:sp>
    <dsp:sp modelId="{5788210C-507B-45EB-926F-BC50353B1A1D}">
      <dsp:nvSpPr>
        <dsp:cNvPr id="0" name=""/>
        <dsp:cNvSpPr/>
      </dsp:nvSpPr>
      <dsp:spPr>
        <a:xfrm>
          <a:off x="3286" y="993959"/>
          <a:ext cx="3203971" cy="331201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600" kern="1200"/>
            <a:t>löytöretket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600" kern="1200"/>
            <a:t>eurooppalaisten siirtokunnat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600" kern="1200"/>
            <a:t>orjakauppa</a:t>
          </a:r>
          <a:endParaRPr lang="en-US" sz="2600" kern="1200"/>
        </a:p>
      </dsp:txBody>
      <dsp:txXfrm>
        <a:off x="3286" y="993959"/>
        <a:ext cx="3203971" cy="3312014"/>
      </dsp:txXfrm>
    </dsp:sp>
    <dsp:sp modelId="{F2E73628-D544-467D-9DE7-057B62BC3A1C}">
      <dsp:nvSpPr>
        <dsp:cNvPr id="0" name=""/>
        <dsp:cNvSpPr/>
      </dsp:nvSpPr>
      <dsp:spPr>
        <a:xfrm>
          <a:off x="3655814" y="45364"/>
          <a:ext cx="3203971" cy="94859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1800-luku: </a:t>
          </a:r>
          <a:endParaRPr lang="en-US" sz="2600" kern="1200"/>
        </a:p>
      </dsp:txBody>
      <dsp:txXfrm>
        <a:off x="3655814" y="45364"/>
        <a:ext cx="3203971" cy="948595"/>
      </dsp:txXfrm>
    </dsp:sp>
    <dsp:sp modelId="{7FB96498-1EDE-4DDA-9E0E-3AAD7723876E}">
      <dsp:nvSpPr>
        <dsp:cNvPr id="0" name=""/>
        <dsp:cNvSpPr/>
      </dsp:nvSpPr>
      <dsp:spPr>
        <a:xfrm>
          <a:off x="3655814" y="993959"/>
          <a:ext cx="3203971" cy="3312014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600" kern="1200"/>
            <a:t>höyrylaivat ja junat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600" kern="1200"/>
            <a:t>siirtolaisuus Amerikkaan ja Australiaan</a:t>
          </a:r>
          <a:endParaRPr lang="en-US" sz="2600" kern="1200"/>
        </a:p>
      </dsp:txBody>
      <dsp:txXfrm>
        <a:off x="3655814" y="993959"/>
        <a:ext cx="3203971" cy="3312014"/>
      </dsp:txXfrm>
    </dsp:sp>
    <dsp:sp modelId="{9F79C5F9-93B9-4AD6-81F7-DB4F667819E2}">
      <dsp:nvSpPr>
        <dsp:cNvPr id="0" name=""/>
        <dsp:cNvSpPr/>
      </dsp:nvSpPr>
      <dsp:spPr>
        <a:xfrm>
          <a:off x="7308342" y="45364"/>
          <a:ext cx="3203971" cy="94859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/>
            <a:t>II maailmansodan jälkeen (1945-):</a:t>
          </a:r>
          <a:endParaRPr lang="en-US" sz="2600" kern="1200"/>
        </a:p>
      </dsp:txBody>
      <dsp:txXfrm>
        <a:off x="7308342" y="45364"/>
        <a:ext cx="3203971" cy="948595"/>
      </dsp:txXfrm>
    </dsp:sp>
    <dsp:sp modelId="{63C11743-75CC-4A8A-8FDE-13AC15679083}">
      <dsp:nvSpPr>
        <dsp:cNvPr id="0" name=""/>
        <dsp:cNvSpPr/>
      </dsp:nvSpPr>
      <dsp:spPr>
        <a:xfrm>
          <a:off x="7308342" y="993959"/>
          <a:ext cx="3203971" cy="3312014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600" kern="1200"/>
            <a:t>siirtomaiden vapautuminen ja maahanmuutto emämaihin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600" kern="1200"/>
            <a:t>pakolaisuus: esim. Somalia, Kongo, Afganistan, Syyria, Ukraina</a:t>
          </a:r>
          <a:endParaRPr lang="en-US" sz="2600" kern="1200"/>
        </a:p>
      </dsp:txBody>
      <dsp:txXfrm>
        <a:off x="7308342" y="993959"/>
        <a:ext cx="3203971" cy="331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289E03-25A3-7DA9-DA12-8E69E406F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7749162-4E9D-CAEE-C4FA-9D155E88A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FBBC6F-BF5C-B58E-18F7-F9BD07E7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B9F033-3C68-E623-C74E-82D7E400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C607E8-4F6A-A5F9-54D0-499D2703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14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62A925-95E4-948C-69FB-F89AF601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89C5D3B-7A6E-9615-2E07-0A1CB8A50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44697D-5142-55CC-ABFA-94FA33D0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3B431B-8C11-9939-C783-2992E280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70B646-8ED0-218C-3DCA-02893C8A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58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1D0EAD8-95FE-840C-C422-EF1F5A8D2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F658C3F-19F4-61A9-BFEA-22545DEBF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FBF13F-B130-4C6B-0318-E57EA7F1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2795A7-8190-32D5-5C21-50F2BD53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F8EF9D-5391-AD1E-0765-8CCC486F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33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AAAD1E-E237-AB7F-5403-4993782A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21A27F-1204-57B9-891B-D6B9484BD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BDBC67-11B4-2006-A22B-1FE955BF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ACA282-3D91-6FD6-3803-B6367479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A5586F-411A-BACE-AD3F-F93BD9FD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79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61843E-E7B8-DB2E-36FB-94884FAF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018145D-100C-56A2-799E-042FFA197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410AED-D5BC-67B6-40C4-8735E7C2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9B4107-5123-90B3-9468-2863C90E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313E9D-33E8-BC23-AE87-830EA353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5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B95D9-3047-7F21-E397-37389165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5BE1DB-4943-0F14-CB99-D6060263B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149A848-65A1-E5F1-A1A9-AEF278917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9E3F084-3903-E9A8-EB77-41B0C172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67CDD76-D9FD-7A78-42F6-0E2FFE82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04D257-3045-218B-96CE-AC17A30A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800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75C527-7635-05F8-6266-B9B59D2B2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0DF99A6-D9E7-BC89-5A69-94372F4A7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52F322-9086-E104-9B79-FA7097A21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9B5F3D9-C03D-C448-9CD7-E2DF0F0D7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2A20FAB-127C-6C1C-E54F-9B318485D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1D63F7B-DF41-D4C4-4663-5F217312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C3FD65-95D4-D18B-D842-CFA30FD4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EBAC4EE-1E8D-E9D2-50AC-D0BF7A44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13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F243A-61C8-E9E2-2CAD-8048AD7A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B401A77-11F1-5ADF-EAA2-5D3AF2355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A6C5513-24D5-F3F0-CE9F-CBC4F2C0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F17777-CF61-42F9-AA59-00EA9B7B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92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423D57C-05D5-76CA-09F2-2BE0D6F3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657EE16-775E-15B4-E2B2-7308C1AD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D4B00B-C5C9-30CA-08D5-9407E7E5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00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8F22B2-1E75-632B-5E1E-37FAE381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83BE18-1FCF-45E7-F011-652ABFE00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E6744D-824B-A3A1-6E39-AA5B204F3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660AAA1-2AE0-9AB5-1F82-698DD5FB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C855A5-2B05-7CFB-0BB0-B4DFA2453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C685EE-E048-17EE-D9B9-8DAC100F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27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919A99-EBA8-14B8-FD01-A4CC16F80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3D3D835-6ECD-A6DE-DC4C-77B6CBA55F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CF7CADA-37DB-D3EE-F682-97E7F9AAF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BDDEA69-D1A8-5502-FE7E-09F8470B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994D19-3849-0832-7771-0DC2EC13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B80F7A-7ABE-2515-60EA-DF84FE4A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90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2A53859-9D3E-6BE6-4355-D938EC9C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F72DA5-96B0-BFB3-9E5D-E842B908F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D83642-66CB-3F0B-44EA-7B5A4AA4C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A82F-A12E-494B-BD58-06C570D4F338}" type="datetimeFigureOut">
              <a:rPr lang="fi-FI" smtClean="0"/>
              <a:t>21.8.2023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1F07A2-3DA9-9745-F251-E1AD7006E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AFA088-B514-37F1-F6CF-E7E10681D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24D2-C266-4806-81EF-C637A0BBD9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8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9B0D09-6573-6851-8C69-94C5CB9141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Kpl 4. Monikulttuuristuvat yhteiskunnat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4D16615-0F98-4EDA-D649-50D8FA88C4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DF1F521-053C-2545-7230-570FAF74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</a:rPr>
              <a:t>Monikulttuurisuuteen liittyviä käsitteitä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201CB-FB95-4934-CB6A-8B6B5D41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622744"/>
            <a:ext cx="11732646" cy="4940717"/>
          </a:xfrm>
        </p:spPr>
        <p:txBody>
          <a:bodyPr anchor="ctr">
            <a:normAutofit fontScale="92500"/>
          </a:bodyPr>
          <a:lstStyle/>
          <a:p>
            <a:r>
              <a:rPr lang="fi-FI" sz="2400" u="sng" dirty="0"/>
              <a:t>Globalisaatio kiihdyttänyt monikulttuuristumista</a:t>
            </a:r>
          </a:p>
          <a:p>
            <a:pPr lvl="1"/>
            <a:r>
              <a:rPr lang="fi-FI" b="1" dirty="0"/>
              <a:t>Siirtolainen</a:t>
            </a:r>
            <a:r>
              <a:rPr lang="fi-FI" dirty="0"/>
              <a:t>: muuttaa toiseen maahan työn, opiskelun tai perhesyiden takia</a:t>
            </a:r>
          </a:p>
          <a:p>
            <a:pPr lvl="1"/>
            <a:r>
              <a:rPr lang="fi-FI" b="1" dirty="0"/>
              <a:t>Pakolainen</a:t>
            </a:r>
            <a:r>
              <a:rPr lang="fi-FI" dirty="0"/>
              <a:t>: henkilö, joka omassa maassaan voi joutua vainotuksi</a:t>
            </a:r>
          </a:p>
          <a:p>
            <a:r>
              <a:rPr lang="fi-FI" sz="2400" u="sng" dirty="0"/>
              <a:t>Maahanmuuttajan sopeutuminen</a:t>
            </a:r>
          </a:p>
          <a:p>
            <a:pPr lvl="1"/>
            <a:r>
              <a:rPr lang="fi-FI" b="1" i="1" dirty="0"/>
              <a:t>Kotouttaminen</a:t>
            </a:r>
            <a:r>
              <a:rPr lang="fi-FI" dirty="0"/>
              <a:t>: maahanmuuttajan sopeuttamista uuteen kulttuuriin, esim. kielen opetus</a:t>
            </a:r>
          </a:p>
          <a:p>
            <a:pPr lvl="1"/>
            <a:r>
              <a:rPr lang="fi-FI" b="1" i="1" dirty="0"/>
              <a:t>Integroituminen</a:t>
            </a:r>
            <a:r>
              <a:rPr lang="fi-FI" dirty="0"/>
              <a:t>: maahanmuuttaja sopeutuu uuteen maahan, esim. työ</a:t>
            </a:r>
          </a:p>
          <a:p>
            <a:pPr lvl="1"/>
            <a:r>
              <a:rPr lang="fi-FI" b="1" i="1" dirty="0"/>
              <a:t>Marginalisoituminen</a:t>
            </a:r>
            <a:r>
              <a:rPr lang="fi-FI" dirty="0"/>
              <a:t>: maahanmuuttaja jää valtakulttuurin ulkopuolelle</a:t>
            </a:r>
          </a:p>
          <a:p>
            <a:pPr lvl="1"/>
            <a:r>
              <a:rPr lang="fi-FI" b="1" i="1" dirty="0"/>
              <a:t>Kulttuuriristiriita</a:t>
            </a:r>
            <a:r>
              <a:rPr lang="fi-FI" dirty="0"/>
              <a:t>: oman kulttuurin tavat ovat ristiriidassa valtakulttuurin kanssa</a:t>
            </a:r>
          </a:p>
          <a:p>
            <a:r>
              <a:rPr lang="fi-FI" sz="2400" u="sng" dirty="0"/>
              <a:t>Kulttuurien kohtaaminen</a:t>
            </a:r>
          </a:p>
          <a:p>
            <a:pPr lvl="1"/>
            <a:r>
              <a:rPr lang="fi-FI" b="1" i="1" dirty="0"/>
              <a:t>Akkulturaatio</a:t>
            </a:r>
            <a:r>
              <a:rPr lang="fi-FI" dirty="0"/>
              <a:t>: kulttuurien muuttuminen kulttuurien kohdatessa</a:t>
            </a:r>
          </a:p>
          <a:p>
            <a:pPr lvl="1"/>
            <a:r>
              <a:rPr lang="fi-FI" b="1" i="1" dirty="0"/>
              <a:t>Assimilaatio</a:t>
            </a:r>
            <a:r>
              <a:rPr lang="fi-FI" dirty="0"/>
              <a:t>: uuteen kulttuuriin sulautuminen (vähemmistö luopuu omasta kulttuurista)</a:t>
            </a:r>
          </a:p>
          <a:p>
            <a:pPr lvl="1"/>
            <a:r>
              <a:rPr lang="fi-FI" b="1" i="1" dirty="0"/>
              <a:t>Segregaatio</a:t>
            </a:r>
            <a:r>
              <a:rPr lang="fi-FI" dirty="0"/>
              <a:t>: kulttuurien eristäminen toistaan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07080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AA50BA3-97A6-4B90-73D4-0D58682F98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671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9CD1086-33F7-9B46-3485-A620B1EF9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 err="1"/>
              <a:t>Monikulttuuristumisen</a:t>
            </a:r>
            <a:r>
              <a:rPr lang="fi-FI" dirty="0"/>
              <a:t> vaiheita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CE374FC-F92E-823F-67FF-2DDE7DA34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5342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743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135</Words>
  <Application>Microsoft Office PowerPoint</Application>
  <PresentationFormat>Laajakuva</PresentationFormat>
  <Paragraphs>25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Kpl 4. Monikulttuuristuvat yhteiskunnat</vt:lpstr>
      <vt:lpstr>Monikulttuurisuuteen liittyviä käsitteitä</vt:lpstr>
      <vt:lpstr>Monikulttuuristumisen vaiheita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Kpl 4. Monikulttuuristuvat yhteiskunnat</dc:title>
  <dc:creator>Anttila Petri J</dc:creator>
  <cp:lastModifiedBy>Anttila Petri J</cp:lastModifiedBy>
  <cp:revision>1</cp:revision>
  <dcterms:created xsi:type="dcterms:W3CDTF">2023-08-21T08:54:10Z</dcterms:created>
  <dcterms:modified xsi:type="dcterms:W3CDTF">2023-08-21T09:11:33Z</dcterms:modified>
</cp:coreProperties>
</file>