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58" r:id="rId5"/>
    <p:sldId id="26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7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B06BD-9B52-0147-BDAE-8DA49EB790BB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7E67C34-F093-8B4F-AF8C-6590F596FCA7}">
      <dgm:prSet phldrT="[Teksti]"/>
      <dgm:spPr/>
      <dgm:t>
        <a:bodyPr/>
        <a:lstStyle/>
        <a:p>
          <a:r>
            <a:rPr lang="fi-FI" dirty="0"/>
            <a:t>Ruoka</a:t>
          </a:r>
        </a:p>
      </dgm:t>
    </dgm:pt>
    <dgm:pt modelId="{438ABF60-7C00-A549-8C7A-8D02EBCC5FCA}" type="parTrans" cxnId="{3A4CB9ED-04F8-DF40-A36E-87A9C39CD77D}">
      <dgm:prSet/>
      <dgm:spPr/>
      <dgm:t>
        <a:bodyPr/>
        <a:lstStyle/>
        <a:p>
          <a:endParaRPr lang="fi-FI"/>
        </a:p>
      </dgm:t>
    </dgm:pt>
    <dgm:pt modelId="{1CB51DA7-C706-4247-8AEB-F0285BAE2FFB}" type="sibTrans" cxnId="{3A4CB9ED-04F8-DF40-A36E-87A9C39CD77D}">
      <dgm:prSet/>
      <dgm:spPr/>
      <dgm:t>
        <a:bodyPr/>
        <a:lstStyle/>
        <a:p>
          <a:endParaRPr lang="fi-FI"/>
        </a:p>
      </dgm:t>
    </dgm:pt>
    <dgm:pt modelId="{12A4464B-FF80-AD49-BC68-7F38FBD9512B}">
      <dgm:prSet phldrT="[Teksti]"/>
      <dgm:spPr/>
      <dgm:t>
        <a:bodyPr/>
        <a:lstStyle/>
        <a:p>
          <a:r>
            <a:rPr lang="fi-FI" dirty="0"/>
            <a:t>Pukeutuminen</a:t>
          </a:r>
        </a:p>
      </dgm:t>
    </dgm:pt>
    <dgm:pt modelId="{8EB045BF-B297-9447-BC2D-569A54784EF8}" type="parTrans" cxnId="{D764D835-2B9D-3143-AF0E-B117575BAF3F}">
      <dgm:prSet/>
      <dgm:spPr/>
      <dgm:t>
        <a:bodyPr/>
        <a:lstStyle/>
        <a:p>
          <a:endParaRPr lang="fi-FI"/>
        </a:p>
      </dgm:t>
    </dgm:pt>
    <dgm:pt modelId="{D4CC7BEB-7176-5943-8AF3-A68B568B010B}" type="sibTrans" cxnId="{D764D835-2B9D-3143-AF0E-B117575BAF3F}">
      <dgm:prSet/>
      <dgm:spPr/>
      <dgm:t>
        <a:bodyPr/>
        <a:lstStyle/>
        <a:p>
          <a:endParaRPr lang="fi-FI"/>
        </a:p>
      </dgm:t>
    </dgm:pt>
    <dgm:pt modelId="{3C82A0F4-B473-CB48-A80E-6C77AF0E9174}">
      <dgm:prSet phldrT="[Teksti]"/>
      <dgm:spPr/>
      <dgm:t>
        <a:bodyPr/>
        <a:lstStyle/>
        <a:p>
          <a:r>
            <a:rPr lang="fi-FI" dirty="0"/>
            <a:t>Uskonto ja arvot</a:t>
          </a:r>
        </a:p>
      </dgm:t>
    </dgm:pt>
    <dgm:pt modelId="{2ED3CCCA-9784-C648-9ABC-14B92E2B4DF9}" type="parTrans" cxnId="{C0CE1038-611F-1245-AB7B-AFED8A53AF39}">
      <dgm:prSet/>
      <dgm:spPr/>
      <dgm:t>
        <a:bodyPr/>
        <a:lstStyle/>
        <a:p>
          <a:endParaRPr lang="fi-FI"/>
        </a:p>
      </dgm:t>
    </dgm:pt>
    <dgm:pt modelId="{D7142434-40C3-9B4B-A451-64B481E604B5}" type="sibTrans" cxnId="{C0CE1038-611F-1245-AB7B-AFED8A53AF39}">
      <dgm:prSet/>
      <dgm:spPr/>
      <dgm:t>
        <a:bodyPr/>
        <a:lstStyle/>
        <a:p>
          <a:endParaRPr lang="fi-FI"/>
        </a:p>
      </dgm:t>
    </dgm:pt>
    <dgm:pt modelId="{023F1C89-EEFD-D34B-982B-563C316BB942}">
      <dgm:prSet phldrT="[Teksti]"/>
      <dgm:spPr/>
      <dgm:t>
        <a:bodyPr/>
        <a:lstStyle/>
        <a:p>
          <a:r>
            <a:rPr lang="fi-FI" dirty="0"/>
            <a:t>Taide</a:t>
          </a:r>
        </a:p>
      </dgm:t>
    </dgm:pt>
    <dgm:pt modelId="{B364141E-AC7D-E944-96EC-3575C4F7401B}" type="parTrans" cxnId="{08ABC161-E41F-BA40-B0EC-8C6744D127A6}">
      <dgm:prSet/>
      <dgm:spPr/>
      <dgm:t>
        <a:bodyPr/>
        <a:lstStyle/>
        <a:p>
          <a:endParaRPr lang="fi-FI"/>
        </a:p>
      </dgm:t>
    </dgm:pt>
    <dgm:pt modelId="{0516E3A8-41A2-2A4A-9E1D-159C5C78FF9B}" type="sibTrans" cxnId="{08ABC161-E41F-BA40-B0EC-8C6744D127A6}">
      <dgm:prSet/>
      <dgm:spPr/>
      <dgm:t>
        <a:bodyPr/>
        <a:lstStyle/>
        <a:p>
          <a:endParaRPr lang="fi-FI"/>
        </a:p>
      </dgm:t>
    </dgm:pt>
    <dgm:pt modelId="{D1EFC019-12BB-0F43-8C68-4B35BE42EE22}">
      <dgm:prSet phldrT="[Teksti]"/>
      <dgm:spPr/>
      <dgm:t>
        <a:bodyPr/>
        <a:lstStyle/>
        <a:p>
          <a:r>
            <a:rPr lang="fi-FI" dirty="0"/>
            <a:t>Juhlat ja perinteet</a:t>
          </a:r>
        </a:p>
      </dgm:t>
    </dgm:pt>
    <dgm:pt modelId="{FBB11E93-77AE-9648-BCC3-0D98C7078F3C}" type="parTrans" cxnId="{19086078-2704-DD48-B186-D819BB2F74EF}">
      <dgm:prSet/>
      <dgm:spPr/>
      <dgm:t>
        <a:bodyPr/>
        <a:lstStyle/>
        <a:p>
          <a:endParaRPr lang="fi-FI"/>
        </a:p>
      </dgm:t>
    </dgm:pt>
    <dgm:pt modelId="{5ED020B1-ED21-0842-AB90-5362454EF68D}" type="sibTrans" cxnId="{19086078-2704-DD48-B186-D819BB2F74EF}">
      <dgm:prSet/>
      <dgm:spPr/>
      <dgm:t>
        <a:bodyPr/>
        <a:lstStyle/>
        <a:p>
          <a:endParaRPr lang="fi-FI"/>
        </a:p>
      </dgm:t>
    </dgm:pt>
    <dgm:pt modelId="{2E9E1A2E-3B16-1D45-ADD0-5802CF12AD91}">
      <dgm:prSet phldrT="[Teksti]"/>
      <dgm:spPr/>
      <dgm:t>
        <a:bodyPr/>
        <a:lstStyle/>
        <a:p>
          <a:r>
            <a:rPr lang="fi-FI" dirty="0"/>
            <a:t>Perhe</a:t>
          </a:r>
        </a:p>
      </dgm:t>
    </dgm:pt>
    <dgm:pt modelId="{F38626AD-DCD0-AC4F-964C-2E0FEC43C07E}" type="parTrans" cxnId="{BE56504C-8686-6D4D-8370-E0A274EAD229}">
      <dgm:prSet/>
      <dgm:spPr/>
      <dgm:t>
        <a:bodyPr/>
        <a:lstStyle/>
        <a:p>
          <a:endParaRPr lang="fi-FI"/>
        </a:p>
      </dgm:t>
    </dgm:pt>
    <dgm:pt modelId="{D63E3B0F-8DDC-EB4B-9DF9-D9774FA47525}" type="sibTrans" cxnId="{BE56504C-8686-6D4D-8370-E0A274EAD229}">
      <dgm:prSet/>
      <dgm:spPr/>
      <dgm:t>
        <a:bodyPr/>
        <a:lstStyle/>
        <a:p>
          <a:endParaRPr lang="fi-FI"/>
        </a:p>
      </dgm:t>
    </dgm:pt>
    <dgm:pt modelId="{D3EAA7AB-B74C-AB4E-BF89-2BBF1A206DA4}">
      <dgm:prSet phldrT="[Teksti]"/>
      <dgm:spPr/>
      <dgm:t>
        <a:bodyPr/>
        <a:lstStyle/>
        <a:p>
          <a:r>
            <a:rPr lang="fi-FI" dirty="0"/>
            <a:t>Tavat</a:t>
          </a:r>
        </a:p>
      </dgm:t>
    </dgm:pt>
    <dgm:pt modelId="{2AD96329-44F7-4949-B166-138F741939D7}" type="parTrans" cxnId="{8812DC76-6889-D14F-A66A-1F97D231029F}">
      <dgm:prSet/>
      <dgm:spPr/>
      <dgm:t>
        <a:bodyPr/>
        <a:lstStyle/>
        <a:p>
          <a:endParaRPr lang="fi-FI"/>
        </a:p>
      </dgm:t>
    </dgm:pt>
    <dgm:pt modelId="{147B1112-562F-BF47-81A7-1AAE318B083B}" type="sibTrans" cxnId="{8812DC76-6889-D14F-A66A-1F97D231029F}">
      <dgm:prSet/>
      <dgm:spPr/>
      <dgm:t>
        <a:bodyPr/>
        <a:lstStyle/>
        <a:p>
          <a:endParaRPr lang="fi-FI"/>
        </a:p>
      </dgm:t>
    </dgm:pt>
    <dgm:pt modelId="{F852EDCB-F720-C844-9AE3-19CD23F917FB}" type="pres">
      <dgm:prSet presAssocID="{992B06BD-9B52-0147-BDAE-8DA49EB790BB}" presName="cycle" presStyleCnt="0">
        <dgm:presLayoutVars>
          <dgm:dir/>
          <dgm:resizeHandles val="exact"/>
        </dgm:presLayoutVars>
      </dgm:prSet>
      <dgm:spPr/>
    </dgm:pt>
    <dgm:pt modelId="{609B22A0-9BCD-044D-90D4-308C9DFB0819}" type="pres">
      <dgm:prSet presAssocID="{07E67C34-F093-8B4F-AF8C-6590F596FCA7}" presName="node" presStyleLbl="node1" presStyleIdx="0" presStyleCnt="7">
        <dgm:presLayoutVars>
          <dgm:bulletEnabled val="1"/>
        </dgm:presLayoutVars>
      </dgm:prSet>
      <dgm:spPr/>
    </dgm:pt>
    <dgm:pt modelId="{83F9F003-BD92-7441-8CDE-A5D04E29B6AF}" type="pres">
      <dgm:prSet presAssocID="{1CB51DA7-C706-4247-8AEB-F0285BAE2FFB}" presName="sibTrans" presStyleLbl="sibTrans2D1" presStyleIdx="0" presStyleCnt="7"/>
      <dgm:spPr/>
    </dgm:pt>
    <dgm:pt modelId="{6D385B59-DB2A-4F4A-9C21-AA47534C07E6}" type="pres">
      <dgm:prSet presAssocID="{1CB51DA7-C706-4247-8AEB-F0285BAE2FFB}" presName="connectorText" presStyleLbl="sibTrans2D1" presStyleIdx="0" presStyleCnt="7"/>
      <dgm:spPr/>
    </dgm:pt>
    <dgm:pt modelId="{E625356E-C752-EA46-9244-9346C8A41FD1}" type="pres">
      <dgm:prSet presAssocID="{12A4464B-FF80-AD49-BC68-7F38FBD9512B}" presName="node" presStyleLbl="node1" presStyleIdx="1" presStyleCnt="7">
        <dgm:presLayoutVars>
          <dgm:bulletEnabled val="1"/>
        </dgm:presLayoutVars>
      </dgm:prSet>
      <dgm:spPr/>
    </dgm:pt>
    <dgm:pt modelId="{FA409039-DACB-E542-A603-7746343845EA}" type="pres">
      <dgm:prSet presAssocID="{D4CC7BEB-7176-5943-8AF3-A68B568B010B}" presName="sibTrans" presStyleLbl="sibTrans2D1" presStyleIdx="1" presStyleCnt="7"/>
      <dgm:spPr/>
    </dgm:pt>
    <dgm:pt modelId="{FF0C1E72-D81D-CF4A-82E1-ED23E378CDCB}" type="pres">
      <dgm:prSet presAssocID="{D4CC7BEB-7176-5943-8AF3-A68B568B010B}" presName="connectorText" presStyleLbl="sibTrans2D1" presStyleIdx="1" presStyleCnt="7"/>
      <dgm:spPr/>
    </dgm:pt>
    <dgm:pt modelId="{A76425F7-6E55-724E-AF37-7D8557E1643E}" type="pres">
      <dgm:prSet presAssocID="{3C82A0F4-B473-CB48-A80E-6C77AF0E9174}" presName="node" presStyleLbl="node1" presStyleIdx="2" presStyleCnt="7">
        <dgm:presLayoutVars>
          <dgm:bulletEnabled val="1"/>
        </dgm:presLayoutVars>
      </dgm:prSet>
      <dgm:spPr/>
    </dgm:pt>
    <dgm:pt modelId="{BE4CB8D3-E41F-E04E-9247-EE451457A50A}" type="pres">
      <dgm:prSet presAssocID="{D7142434-40C3-9B4B-A451-64B481E604B5}" presName="sibTrans" presStyleLbl="sibTrans2D1" presStyleIdx="2" presStyleCnt="7"/>
      <dgm:spPr/>
    </dgm:pt>
    <dgm:pt modelId="{14B7E397-086C-B342-B503-35A273C0E92D}" type="pres">
      <dgm:prSet presAssocID="{D7142434-40C3-9B4B-A451-64B481E604B5}" presName="connectorText" presStyleLbl="sibTrans2D1" presStyleIdx="2" presStyleCnt="7"/>
      <dgm:spPr/>
    </dgm:pt>
    <dgm:pt modelId="{7B4981AC-858F-7941-9678-FE12632A0EA4}" type="pres">
      <dgm:prSet presAssocID="{023F1C89-EEFD-D34B-982B-563C316BB942}" presName="node" presStyleLbl="node1" presStyleIdx="3" presStyleCnt="7">
        <dgm:presLayoutVars>
          <dgm:bulletEnabled val="1"/>
        </dgm:presLayoutVars>
      </dgm:prSet>
      <dgm:spPr/>
    </dgm:pt>
    <dgm:pt modelId="{2E7C6523-A668-9449-A006-F066E677BA4D}" type="pres">
      <dgm:prSet presAssocID="{0516E3A8-41A2-2A4A-9E1D-159C5C78FF9B}" presName="sibTrans" presStyleLbl="sibTrans2D1" presStyleIdx="3" presStyleCnt="7"/>
      <dgm:spPr/>
    </dgm:pt>
    <dgm:pt modelId="{F6FE7F5C-C6AC-824A-9321-8C44C51FC11E}" type="pres">
      <dgm:prSet presAssocID="{0516E3A8-41A2-2A4A-9E1D-159C5C78FF9B}" presName="connectorText" presStyleLbl="sibTrans2D1" presStyleIdx="3" presStyleCnt="7"/>
      <dgm:spPr/>
    </dgm:pt>
    <dgm:pt modelId="{4B9E0858-824E-614B-9F92-0897840A9F7F}" type="pres">
      <dgm:prSet presAssocID="{D1EFC019-12BB-0F43-8C68-4B35BE42EE22}" presName="node" presStyleLbl="node1" presStyleIdx="4" presStyleCnt="7">
        <dgm:presLayoutVars>
          <dgm:bulletEnabled val="1"/>
        </dgm:presLayoutVars>
      </dgm:prSet>
      <dgm:spPr/>
    </dgm:pt>
    <dgm:pt modelId="{1F8FEA77-2C99-0B45-895D-FA44DA422DA6}" type="pres">
      <dgm:prSet presAssocID="{5ED020B1-ED21-0842-AB90-5362454EF68D}" presName="sibTrans" presStyleLbl="sibTrans2D1" presStyleIdx="4" presStyleCnt="7"/>
      <dgm:spPr/>
    </dgm:pt>
    <dgm:pt modelId="{C3C13229-6C08-1F4B-B794-508A15FC22A6}" type="pres">
      <dgm:prSet presAssocID="{5ED020B1-ED21-0842-AB90-5362454EF68D}" presName="connectorText" presStyleLbl="sibTrans2D1" presStyleIdx="4" presStyleCnt="7"/>
      <dgm:spPr/>
    </dgm:pt>
    <dgm:pt modelId="{4AFD32DD-916B-B446-BD51-E68E377C2B26}" type="pres">
      <dgm:prSet presAssocID="{2E9E1A2E-3B16-1D45-ADD0-5802CF12AD91}" presName="node" presStyleLbl="node1" presStyleIdx="5" presStyleCnt="7">
        <dgm:presLayoutVars>
          <dgm:bulletEnabled val="1"/>
        </dgm:presLayoutVars>
      </dgm:prSet>
      <dgm:spPr/>
    </dgm:pt>
    <dgm:pt modelId="{0A3248DF-E1C0-5148-81C9-817800767043}" type="pres">
      <dgm:prSet presAssocID="{D63E3B0F-8DDC-EB4B-9DF9-D9774FA47525}" presName="sibTrans" presStyleLbl="sibTrans2D1" presStyleIdx="5" presStyleCnt="7"/>
      <dgm:spPr/>
    </dgm:pt>
    <dgm:pt modelId="{F6A6CAAC-3B75-4641-A69E-889851D13724}" type="pres">
      <dgm:prSet presAssocID="{D63E3B0F-8DDC-EB4B-9DF9-D9774FA47525}" presName="connectorText" presStyleLbl="sibTrans2D1" presStyleIdx="5" presStyleCnt="7"/>
      <dgm:spPr/>
    </dgm:pt>
    <dgm:pt modelId="{5D3F7D13-457F-C047-B05E-E048CFE99BF7}" type="pres">
      <dgm:prSet presAssocID="{D3EAA7AB-B74C-AB4E-BF89-2BBF1A206DA4}" presName="node" presStyleLbl="node1" presStyleIdx="6" presStyleCnt="7">
        <dgm:presLayoutVars>
          <dgm:bulletEnabled val="1"/>
        </dgm:presLayoutVars>
      </dgm:prSet>
      <dgm:spPr/>
    </dgm:pt>
    <dgm:pt modelId="{9E65EDDD-A3C1-A04C-B3DF-7304EE0B0740}" type="pres">
      <dgm:prSet presAssocID="{147B1112-562F-BF47-81A7-1AAE318B083B}" presName="sibTrans" presStyleLbl="sibTrans2D1" presStyleIdx="6" presStyleCnt="7"/>
      <dgm:spPr/>
    </dgm:pt>
    <dgm:pt modelId="{337D35CB-B624-DA42-B196-6B724888435C}" type="pres">
      <dgm:prSet presAssocID="{147B1112-562F-BF47-81A7-1AAE318B083B}" presName="connectorText" presStyleLbl="sibTrans2D1" presStyleIdx="6" presStyleCnt="7"/>
      <dgm:spPr/>
    </dgm:pt>
  </dgm:ptLst>
  <dgm:cxnLst>
    <dgm:cxn modelId="{2681F416-671F-4C4D-B2DE-2595FF2891B7}" type="presOf" srcId="{3C82A0F4-B473-CB48-A80E-6C77AF0E9174}" destId="{A76425F7-6E55-724E-AF37-7D8557E1643E}" srcOrd="0" destOrd="0" presId="urn:microsoft.com/office/officeart/2005/8/layout/cycle2"/>
    <dgm:cxn modelId="{3E889029-26D6-FB48-92A6-A64BBBBD0923}" type="presOf" srcId="{023F1C89-EEFD-D34B-982B-563C316BB942}" destId="{7B4981AC-858F-7941-9678-FE12632A0EA4}" srcOrd="0" destOrd="0" presId="urn:microsoft.com/office/officeart/2005/8/layout/cycle2"/>
    <dgm:cxn modelId="{E89FDD33-2671-A64E-8380-91B882241B86}" type="presOf" srcId="{D7142434-40C3-9B4B-A451-64B481E604B5}" destId="{14B7E397-086C-B342-B503-35A273C0E92D}" srcOrd="1" destOrd="0" presId="urn:microsoft.com/office/officeart/2005/8/layout/cycle2"/>
    <dgm:cxn modelId="{D764D835-2B9D-3143-AF0E-B117575BAF3F}" srcId="{992B06BD-9B52-0147-BDAE-8DA49EB790BB}" destId="{12A4464B-FF80-AD49-BC68-7F38FBD9512B}" srcOrd="1" destOrd="0" parTransId="{8EB045BF-B297-9447-BC2D-569A54784EF8}" sibTransId="{D4CC7BEB-7176-5943-8AF3-A68B568B010B}"/>
    <dgm:cxn modelId="{C8154D36-4F5C-424E-8610-4B2E1A3BBC81}" type="presOf" srcId="{D7142434-40C3-9B4B-A451-64B481E604B5}" destId="{BE4CB8D3-E41F-E04E-9247-EE451457A50A}" srcOrd="0" destOrd="0" presId="urn:microsoft.com/office/officeart/2005/8/layout/cycle2"/>
    <dgm:cxn modelId="{C0CE1038-611F-1245-AB7B-AFED8A53AF39}" srcId="{992B06BD-9B52-0147-BDAE-8DA49EB790BB}" destId="{3C82A0F4-B473-CB48-A80E-6C77AF0E9174}" srcOrd="2" destOrd="0" parTransId="{2ED3CCCA-9784-C648-9ABC-14B92E2B4DF9}" sibTransId="{D7142434-40C3-9B4B-A451-64B481E604B5}"/>
    <dgm:cxn modelId="{08ABC161-E41F-BA40-B0EC-8C6744D127A6}" srcId="{992B06BD-9B52-0147-BDAE-8DA49EB790BB}" destId="{023F1C89-EEFD-D34B-982B-563C316BB942}" srcOrd="3" destOrd="0" parTransId="{B364141E-AC7D-E944-96EC-3575C4F7401B}" sibTransId="{0516E3A8-41A2-2A4A-9E1D-159C5C78FF9B}"/>
    <dgm:cxn modelId="{12F3F041-37C9-1B4C-9AA4-F7736D6D0D36}" type="presOf" srcId="{147B1112-562F-BF47-81A7-1AAE318B083B}" destId="{337D35CB-B624-DA42-B196-6B724888435C}" srcOrd="1" destOrd="0" presId="urn:microsoft.com/office/officeart/2005/8/layout/cycle2"/>
    <dgm:cxn modelId="{13EA3342-EB17-5F49-99EC-CDDBC0F5E312}" type="presOf" srcId="{D4CC7BEB-7176-5943-8AF3-A68B568B010B}" destId="{FF0C1E72-D81D-CF4A-82E1-ED23E378CDCB}" srcOrd="1" destOrd="0" presId="urn:microsoft.com/office/officeart/2005/8/layout/cycle2"/>
    <dgm:cxn modelId="{D7562347-9158-5F49-8647-067D44DCE137}" type="presOf" srcId="{0516E3A8-41A2-2A4A-9E1D-159C5C78FF9B}" destId="{2E7C6523-A668-9449-A006-F066E677BA4D}" srcOrd="0" destOrd="0" presId="urn:microsoft.com/office/officeart/2005/8/layout/cycle2"/>
    <dgm:cxn modelId="{63287948-21FA-D54C-9B83-0A061BAE08BC}" type="presOf" srcId="{2E9E1A2E-3B16-1D45-ADD0-5802CF12AD91}" destId="{4AFD32DD-916B-B446-BD51-E68E377C2B26}" srcOrd="0" destOrd="0" presId="urn:microsoft.com/office/officeart/2005/8/layout/cycle2"/>
    <dgm:cxn modelId="{BE56504C-8686-6D4D-8370-E0A274EAD229}" srcId="{992B06BD-9B52-0147-BDAE-8DA49EB790BB}" destId="{2E9E1A2E-3B16-1D45-ADD0-5802CF12AD91}" srcOrd="5" destOrd="0" parTransId="{F38626AD-DCD0-AC4F-964C-2E0FEC43C07E}" sibTransId="{D63E3B0F-8DDC-EB4B-9DF9-D9774FA47525}"/>
    <dgm:cxn modelId="{8812DC76-6889-D14F-A66A-1F97D231029F}" srcId="{992B06BD-9B52-0147-BDAE-8DA49EB790BB}" destId="{D3EAA7AB-B74C-AB4E-BF89-2BBF1A206DA4}" srcOrd="6" destOrd="0" parTransId="{2AD96329-44F7-4949-B166-138F741939D7}" sibTransId="{147B1112-562F-BF47-81A7-1AAE318B083B}"/>
    <dgm:cxn modelId="{3C36FE77-A2EF-9C48-91F6-AF5DC98350CA}" type="presOf" srcId="{D1EFC019-12BB-0F43-8C68-4B35BE42EE22}" destId="{4B9E0858-824E-614B-9F92-0897840A9F7F}" srcOrd="0" destOrd="0" presId="urn:microsoft.com/office/officeart/2005/8/layout/cycle2"/>
    <dgm:cxn modelId="{19086078-2704-DD48-B186-D819BB2F74EF}" srcId="{992B06BD-9B52-0147-BDAE-8DA49EB790BB}" destId="{D1EFC019-12BB-0F43-8C68-4B35BE42EE22}" srcOrd="4" destOrd="0" parTransId="{FBB11E93-77AE-9648-BCC3-0D98C7078F3C}" sibTransId="{5ED020B1-ED21-0842-AB90-5362454EF68D}"/>
    <dgm:cxn modelId="{3DAF8F82-EF35-854B-8D57-BF95743FFF21}" type="presOf" srcId="{992B06BD-9B52-0147-BDAE-8DA49EB790BB}" destId="{F852EDCB-F720-C844-9AE3-19CD23F917FB}" srcOrd="0" destOrd="0" presId="urn:microsoft.com/office/officeart/2005/8/layout/cycle2"/>
    <dgm:cxn modelId="{C7606E96-22F4-BA4A-9FC8-7707AC1CADE1}" type="presOf" srcId="{D4CC7BEB-7176-5943-8AF3-A68B568B010B}" destId="{FA409039-DACB-E542-A603-7746343845EA}" srcOrd="0" destOrd="0" presId="urn:microsoft.com/office/officeart/2005/8/layout/cycle2"/>
    <dgm:cxn modelId="{C64100B2-F823-7247-8FFA-8489F07020FA}" type="presOf" srcId="{D3EAA7AB-B74C-AB4E-BF89-2BBF1A206DA4}" destId="{5D3F7D13-457F-C047-B05E-E048CFE99BF7}" srcOrd="0" destOrd="0" presId="urn:microsoft.com/office/officeart/2005/8/layout/cycle2"/>
    <dgm:cxn modelId="{BC735BB2-FAAE-B248-AA9A-F66614FBEC09}" type="presOf" srcId="{0516E3A8-41A2-2A4A-9E1D-159C5C78FF9B}" destId="{F6FE7F5C-C6AC-824A-9321-8C44C51FC11E}" srcOrd="1" destOrd="0" presId="urn:microsoft.com/office/officeart/2005/8/layout/cycle2"/>
    <dgm:cxn modelId="{FC9FB4B4-AF1D-0E42-89C1-1B9505754401}" type="presOf" srcId="{147B1112-562F-BF47-81A7-1AAE318B083B}" destId="{9E65EDDD-A3C1-A04C-B3DF-7304EE0B0740}" srcOrd="0" destOrd="0" presId="urn:microsoft.com/office/officeart/2005/8/layout/cycle2"/>
    <dgm:cxn modelId="{81A680BA-F076-F946-A448-2E8278F14792}" type="presOf" srcId="{1CB51DA7-C706-4247-8AEB-F0285BAE2FFB}" destId="{83F9F003-BD92-7441-8CDE-A5D04E29B6AF}" srcOrd="0" destOrd="0" presId="urn:microsoft.com/office/officeart/2005/8/layout/cycle2"/>
    <dgm:cxn modelId="{65666EBB-90FF-4943-88A3-118758CC03B5}" type="presOf" srcId="{12A4464B-FF80-AD49-BC68-7F38FBD9512B}" destId="{E625356E-C752-EA46-9244-9346C8A41FD1}" srcOrd="0" destOrd="0" presId="urn:microsoft.com/office/officeart/2005/8/layout/cycle2"/>
    <dgm:cxn modelId="{E2708FC5-DBBD-BC42-9A09-7E3B38EC0F1F}" type="presOf" srcId="{D63E3B0F-8DDC-EB4B-9DF9-D9774FA47525}" destId="{F6A6CAAC-3B75-4641-A69E-889851D13724}" srcOrd="1" destOrd="0" presId="urn:microsoft.com/office/officeart/2005/8/layout/cycle2"/>
    <dgm:cxn modelId="{4A4C10D3-4438-A449-B3EC-92576157A4C2}" type="presOf" srcId="{1CB51DA7-C706-4247-8AEB-F0285BAE2FFB}" destId="{6D385B59-DB2A-4F4A-9C21-AA47534C07E6}" srcOrd="1" destOrd="0" presId="urn:microsoft.com/office/officeart/2005/8/layout/cycle2"/>
    <dgm:cxn modelId="{BF3D75D5-09C6-0843-BB26-41E63EEBAFD3}" type="presOf" srcId="{D63E3B0F-8DDC-EB4B-9DF9-D9774FA47525}" destId="{0A3248DF-E1C0-5148-81C9-817800767043}" srcOrd="0" destOrd="0" presId="urn:microsoft.com/office/officeart/2005/8/layout/cycle2"/>
    <dgm:cxn modelId="{4789D8DB-7989-0047-A350-ABC911555688}" type="presOf" srcId="{5ED020B1-ED21-0842-AB90-5362454EF68D}" destId="{C3C13229-6C08-1F4B-B794-508A15FC22A6}" srcOrd="1" destOrd="0" presId="urn:microsoft.com/office/officeart/2005/8/layout/cycle2"/>
    <dgm:cxn modelId="{3A4CB9ED-04F8-DF40-A36E-87A9C39CD77D}" srcId="{992B06BD-9B52-0147-BDAE-8DA49EB790BB}" destId="{07E67C34-F093-8B4F-AF8C-6590F596FCA7}" srcOrd="0" destOrd="0" parTransId="{438ABF60-7C00-A549-8C7A-8D02EBCC5FCA}" sibTransId="{1CB51DA7-C706-4247-8AEB-F0285BAE2FFB}"/>
    <dgm:cxn modelId="{7B7DD2F6-CCBF-B641-8975-DA89BC8F8A74}" type="presOf" srcId="{07E67C34-F093-8B4F-AF8C-6590F596FCA7}" destId="{609B22A0-9BCD-044D-90D4-308C9DFB0819}" srcOrd="0" destOrd="0" presId="urn:microsoft.com/office/officeart/2005/8/layout/cycle2"/>
    <dgm:cxn modelId="{F494B0FD-4625-9741-8D20-74A855F24E63}" type="presOf" srcId="{5ED020B1-ED21-0842-AB90-5362454EF68D}" destId="{1F8FEA77-2C99-0B45-895D-FA44DA422DA6}" srcOrd="0" destOrd="0" presId="urn:microsoft.com/office/officeart/2005/8/layout/cycle2"/>
    <dgm:cxn modelId="{166FB120-835D-1F4E-B1E2-51A0A4EBCDDD}" type="presParOf" srcId="{F852EDCB-F720-C844-9AE3-19CD23F917FB}" destId="{609B22A0-9BCD-044D-90D4-308C9DFB0819}" srcOrd="0" destOrd="0" presId="urn:microsoft.com/office/officeart/2005/8/layout/cycle2"/>
    <dgm:cxn modelId="{78F24D93-F238-0343-8E67-56FCE5DA4B75}" type="presParOf" srcId="{F852EDCB-F720-C844-9AE3-19CD23F917FB}" destId="{83F9F003-BD92-7441-8CDE-A5D04E29B6AF}" srcOrd="1" destOrd="0" presId="urn:microsoft.com/office/officeart/2005/8/layout/cycle2"/>
    <dgm:cxn modelId="{2E1DA59D-3203-AB48-9152-AD8FF9D13859}" type="presParOf" srcId="{83F9F003-BD92-7441-8CDE-A5D04E29B6AF}" destId="{6D385B59-DB2A-4F4A-9C21-AA47534C07E6}" srcOrd="0" destOrd="0" presId="urn:microsoft.com/office/officeart/2005/8/layout/cycle2"/>
    <dgm:cxn modelId="{E1A88434-588C-7342-AE29-11DB48D4F0C8}" type="presParOf" srcId="{F852EDCB-F720-C844-9AE3-19CD23F917FB}" destId="{E625356E-C752-EA46-9244-9346C8A41FD1}" srcOrd="2" destOrd="0" presId="urn:microsoft.com/office/officeart/2005/8/layout/cycle2"/>
    <dgm:cxn modelId="{F7863F25-101E-3A42-A50D-E399E6F9BBE3}" type="presParOf" srcId="{F852EDCB-F720-C844-9AE3-19CD23F917FB}" destId="{FA409039-DACB-E542-A603-7746343845EA}" srcOrd="3" destOrd="0" presId="urn:microsoft.com/office/officeart/2005/8/layout/cycle2"/>
    <dgm:cxn modelId="{4B3BBD81-7CB8-8E4A-A44A-6FCC977DD5E2}" type="presParOf" srcId="{FA409039-DACB-E542-A603-7746343845EA}" destId="{FF0C1E72-D81D-CF4A-82E1-ED23E378CDCB}" srcOrd="0" destOrd="0" presId="urn:microsoft.com/office/officeart/2005/8/layout/cycle2"/>
    <dgm:cxn modelId="{7C4F69BA-5EC5-8D47-A48D-7AB05356B841}" type="presParOf" srcId="{F852EDCB-F720-C844-9AE3-19CD23F917FB}" destId="{A76425F7-6E55-724E-AF37-7D8557E1643E}" srcOrd="4" destOrd="0" presId="urn:microsoft.com/office/officeart/2005/8/layout/cycle2"/>
    <dgm:cxn modelId="{261581BC-F9A8-5940-988D-743D753FECBC}" type="presParOf" srcId="{F852EDCB-F720-C844-9AE3-19CD23F917FB}" destId="{BE4CB8D3-E41F-E04E-9247-EE451457A50A}" srcOrd="5" destOrd="0" presId="urn:microsoft.com/office/officeart/2005/8/layout/cycle2"/>
    <dgm:cxn modelId="{CEBF1995-0E88-0645-B55E-D170C31B0B9C}" type="presParOf" srcId="{BE4CB8D3-E41F-E04E-9247-EE451457A50A}" destId="{14B7E397-086C-B342-B503-35A273C0E92D}" srcOrd="0" destOrd="0" presId="urn:microsoft.com/office/officeart/2005/8/layout/cycle2"/>
    <dgm:cxn modelId="{5E701A0D-99DC-8D49-A21A-7FFB606A4A57}" type="presParOf" srcId="{F852EDCB-F720-C844-9AE3-19CD23F917FB}" destId="{7B4981AC-858F-7941-9678-FE12632A0EA4}" srcOrd="6" destOrd="0" presId="urn:microsoft.com/office/officeart/2005/8/layout/cycle2"/>
    <dgm:cxn modelId="{09560F3C-63BD-0D41-B34F-747C692FB09C}" type="presParOf" srcId="{F852EDCB-F720-C844-9AE3-19CD23F917FB}" destId="{2E7C6523-A668-9449-A006-F066E677BA4D}" srcOrd="7" destOrd="0" presId="urn:microsoft.com/office/officeart/2005/8/layout/cycle2"/>
    <dgm:cxn modelId="{19391BD3-4651-C649-97FD-4B1B859B26FD}" type="presParOf" srcId="{2E7C6523-A668-9449-A006-F066E677BA4D}" destId="{F6FE7F5C-C6AC-824A-9321-8C44C51FC11E}" srcOrd="0" destOrd="0" presId="urn:microsoft.com/office/officeart/2005/8/layout/cycle2"/>
    <dgm:cxn modelId="{CA8B07B0-C2CA-AB44-AA88-06D918E8DB62}" type="presParOf" srcId="{F852EDCB-F720-C844-9AE3-19CD23F917FB}" destId="{4B9E0858-824E-614B-9F92-0897840A9F7F}" srcOrd="8" destOrd="0" presId="urn:microsoft.com/office/officeart/2005/8/layout/cycle2"/>
    <dgm:cxn modelId="{66DA55A8-FE83-6041-A207-30248F24959F}" type="presParOf" srcId="{F852EDCB-F720-C844-9AE3-19CD23F917FB}" destId="{1F8FEA77-2C99-0B45-895D-FA44DA422DA6}" srcOrd="9" destOrd="0" presId="urn:microsoft.com/office/officeart/2005/8/layout/cycle2"/>
    <dgm:cxn modelId="{5A151F91-FE88-C54D-BA51-AA465B73DD49}" type="presParOf" srcId="{1F8FEA77-2C99-0B45-895D-FA44DA422DA6}" destId="{C3C13229-6C08-1F4B-B794-508A15FC22A6}" srcOrd="0" destOrd="0" presId="urn:microsoft.com/office/officeart/2005/8/layout/cycle2"/>
    <dgm:cxn modelId="{519F3DCD-562B-8345-BAF2-0DA05BC190D7}" type="presParOf" srcId="{F852EDCB-F720-C844-9AE3-19CD23F917FB}" destId="{4AFD32DD-916B-B446-BD51-E68E377C2B26}" srcOrd="10" destOrd="0" presId="urn:microsoft.com/office/officeart/2005/8/layout/cycle2"/>
    <dgm:cxn modelId="{46444EDE-C497-9345-A11E-737865E2623F}" type="presParOf" srcId="{F852EDCB-F720-C844-9AE3-19CD23F917FB}" destId="{0A3248DF-E1C0-5148-81C9-817800767043}" srcOrd="11" destOrd="0" presId="urn:microsoft.com/office/officeart/2005/8/layout/cycle2"/>
    <dgm:cxn modelId="{DEF88B72-C255-144C-BD8D-B78CD9AFEC68}" type="presParOf" srcId="{0A3248DF-E1C0-5148-81C9-817800767043}" destId="{F6A6CAAC-3B75-4641-A69E-889851D13724}" srcOrd="0" destOrd="0" presId="urn:microsoft.com/office/officeart/2005/8/layout/cycle2"/>
    <dgm:cxn modelId="{787741D5-55B0-9F46-AD26-1D6183AF9DD9}" type="presParOf" srcId="{F852EDCB-F720-C844-9AE3-19CD23F917FB}" destId="{5D3F7D13-457F-C047-B05E-E048CFE99BF7}" srcOrd="12" destOrd="0" presId="urn:microsoft.com/office/officeart/2005/8/layout/cycle2"/>
    <dgm:cxn modelId="{56890155-FEBB-E947-98D8-30A2B8025691}" type="presParOf" srcId="{F852EDCB-F720-C844-9AE3-19CD23F917FB}" destId="{9E65EDDD-A3C1-A04C-B3DF-7304EE0B0740}" srcOrd="13" destOrd="0" presId="urn:microsoft.com/office/officeart/2005/8/layout/cycle2"/>
    <dgm:cxn modelId="{D65747CB-47A1-DF4D-AD8D-90F563397D64}" type="presParOf" srcId="{9E65EDDD-A3C1-A04C-B3DF-7304EE0B0740}" destId="{337D35CB-B624-DA42-B196-6B72488843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C2F96-070E-45E3-96D9-F4406D62CD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EB34BA-2C9E-44C7-9EA7-4F2E5CA36D20}">
      <dgm:prSet/>
      <dgm:spPr/>
      <dgm:t>
        <a:bodyPr/>
        <a:lstStyle/>
        <a:p>
          <a:r>
            <a:rPr lang="fi-FI" b="1" dirty="0"/>
            <a:t>Yhtenäiskulttuuri</a:t>
          </a:r>
          <a:r>
            <a:rPr lang="fi-FI" dirty="0"/>
            <a:t>: </a:t>
          </a:r>
          <a:r>
            <a:rPr lang="fi-FI" i="1" dirty="0"/>
            <a:t>kaikilla on yhteisössä suurin piirtein samanlaiset tavat, arvot ym.</a:t>
          </a:r>
        </a:p>
        <a:p>
          <a:r>
            <a:rPr lang="fi-FI" b="1" i="0" dirty="0"/>
            <a:t>Monikulttuuri</a:t>
          </a:r>
          <a:r>
            <a:rPr lang="fi-FI" dirty="0"/>
            <a:t>: </a:t>
          </a:r>
          <a:r>
            <a:rPr lang="fi-FI" i="1" dirty="0"/>
            <a:t>yhteisössä on piirteitä monista kulttuureista</a:t>
          </a:r>
          <a:endParaRPr lang="en-US" i="1" dirty="0"/>
        </a:p>
      </dgm:t>
    </dgm:pt>
    <dgm:pt modelId="{157B8E57-43E4-461B-8C25-5F922AC17396}" type="parTrans" cxnId="{FD706E2F-8663-4EAF-9D4F-CC625022F0F0}">
      <dgm:prSet/>
      <dgm:spPr/>
      <dgm:t>
        <a:bodyPr/>
        <a:lstStyle/>
        <a:p>
          <a:endParaRPr lang="en-US"/>
        </a:p>
      </dgm:t>
    </dgm:pt>
    <dgm:pt modelId="{CDF4186E-5698-4992-A077-AAA86DF8E528}" type="sibTrans" cxnId="{FD706E2F-8663-4EAF-9D4F-CC625022F0F0}">
      <dgm:prSet/>
      <dgm:spPr/>
      <dgm:t>
        <a:bodyPr/>
        <a:lstStyle/>
        <a:p>
          <a:endParaRPr lang="en-US"/>
        </a:p>
      </dgm:t>
    </dgm:pt>
    <dgm:pt modelId="{6CF7CF6D-B549-4B3C-A3E4-699F742C5A7E}">
      <dgm:prSet/>
      <dgm:spPr/>
      <dgm:t>
        <a:bodyPr/>
        <a:lstStyle/>
        <a:p>
          <a:r>
            <a:rPr lang="fi-FI" b="1" dirty="0"/>
            <a:t>Valtakulttuuri</a:t>
          </a:r>
          <a:r>
            <a:rPr lang="fi-FI" dirty="0"/>
            <a:t>: </a:t>
          </a:r>
          <a:r>
            <a:rPr lang="fi-FI" i="1" dirty="0"/>
            <a:t>valtaväestön tavat </a:t>
          </a:r>
        </a:p>
        <a:p>
          <a:r>
            <a:rPr lang="fi-FI" b="1" dirty="0"/>
            <a:t>Alakulttuuri</a:t>
          </a:r>
          <a:r>
            <a:rPr lang="fi-FI" dirty="0"/>
            <a:t>:  </a:t>
          </a:r>
          <a:r>
            <a:rPr lang="fi-FI" i="1" dirty="0"/>
            <a:t>valtaväestöstä poikkeavat tavat</a:t>
          </a:r>
        </a:p>
        <a:p>
          <a:r>
            <a:rPr lang="fi-FI" b="1" dirty="0"/>
            <a:t>Alkuperäiskulttuuri</a:t>
          </a:r>
          <a:r>
            <a:rPr lang="fi-FI" dirty="0"/>
            <a:t>: </a:t>
          </a:r>
          <a:r>
            <a:rPr lang="fi-FI" i="1" dirty="0"/>
            <a:t>alueella pitkään asuneet väestöryhmät, joilla omat kulttuuriset perinteet</a:t>
          </a:r>
          <a:endParaRPr lang="en-US" i="1" dirty="0"/>
        </a:p>
      </dgm:t>
    </dgm:pt>
    <dgm:pt modelId="{222C4240-029A-4A7C-9C5B-A4B7E59C891C}" type="parTrans" cxnId="{F35B8D11-37FF-4C1B-BAC9-3423ADBF5A1C}">
      <dgm:prSet/>
      <dgm:spPr/>
      <dgm:t>
        <a:bodyPr/>
        <a:lstStyle/>
        <a:p>
          <a:endParaRPr lang="en-US"/>
        </a:p>
      </dgm:t>
    </dgm:pt>
    <dgm:pt modelId="{D93C2110-5D74-4872-AAFC-ACD6AB70CEDF}" type="sibTrans" cxnId="{F35B8D11-37FF-4C1B-BAC9-3423ADBF5A1C}">
      <dgm:prSet/>
      <dgm:spPr/>
      <dgm:t>
        <a:bodyPr/>
        <a:lstStyle/>
        <a:p>
          <a:endParaRPr lang="en-US"/>
        </a:p>
      </dgm:t>
    </dgm:pt>
    <dgm:pt modelId="{55EA2389-1F5C-4282-818A-4E827A725ADC}">
      <dgm:prSet/>
      <dgm:spPr/>
      <dgm:t>
        <a:bodyPr/>
        <a:lstStyle/>
        <a:p>
          <a:r>
            <a:rPr lang="fi-FI" b="1" dirty="0"/>
            <a:t>Kulttuuri-identiteetti</a:t>
          </a:r>
          <a:r>
            <a:rPr lang="fi-FI" dirty="0"/>
            <a:t>: </a:t>
          </a:r>
          <a:r>
            <a:rPr lang="fi-FI" i="1" dirty="0"/>
            <a:t>kokemus kuulumisesta johonkin joukkoon ja yhteiseksi koetut tavat</a:t>
          </a:r>
          <a:endParaRPr lang="en-US" i="1" dirty="0"/>
        </a:p>
      </dgm:t>
    </dgm:pt>
    <dgm:pt modelId="{6CE9E99F-AEF1-4F9E-A9E6-2CC28BED2C5C}" type="parTrans" cxnId="{C57EEB42-3740-4548-AB53-F8523923116A}">
      <dgm:prSet/>
      <dgm:spPr/>
      <dgm:t>
        <a:bodyPr/>
        <a:lstStyle/>
        <a:p>
          <a:endParaRPr lang="en-US"/>
        </a:p>
      </dgm:t>
    </dgm:pt>
    <dgm:pt modelId="{5FA4D4E8-F379-46E6-B0BA-D274470935D0}" type="sibTrans" cxnId="{C57EEB42-3740-4548-AB53-F8523923116A}">
      <dgm:prSet/>
      <dgm:spPr/>
      <dgm:t>
        <a:bodyPr/>
        <a:lstStyle/>
        <a:p>
          <a:endParaRPr lang="en-US"/>
        </a:p>
      </dgm:t>
    </dgm:pt>
    <dgm:pt modelId="{87B0F8B2-EC80-3C46-BCF3-70A1D2FE3540}" type="pres">
      <dgm:prSet presAssocID="{FBBC2F96-070E-45E3-96D9-F4406D62CD8C}" presName="vert0" presStyleCnt="0">
        <dgm:presLayoutVars>
          <dgm:dir/>
          <dgm:animOne val="branch"/>
          <dgm:animLvl val="lvl"/>
        </dgm:presLayoutVars>
      </dgm:prSet>
      <dgm:spPr/>
    </dgm:pt>
    <dgm:pt modelId="{A09BF91B-86C9-AF40-99AF-10D7E8E87D5C}" type="pres">
      <dgm:prSet presAssocID="{84EB34BA-2C9E-44C7-9EA7-4F2E5CA36D20}" presName="thickLine" presStyleLbl="alignNode1" presStyleIdx="0" presStyleCnt="3"/>
      <dgm:spPr/>
    </dgm:pt>
    <dgm:pt modelId="{06E60CAA-D4E3-AC4F-9D8B-26CD09E361A5}" type="pres">
      <dgm:prSet presAssocID="{84EB34BA-2C9E-44C7-9EA7-4F2E5CA36D20}" presName="horz1" presStyleCnt="0"/>
      <dgm:spPr/>
    </dgm:pt>
    <dgm:pt modelId="{1DB3DF45-F388-D445-A7B7-376F86399C33}" type="pres">
      <dgm:prSet presAssocID="{84EB34BA-2C9E-44C7-9EA7-4F2E5CA36D20}" presName="tx1" presStyleLbl="revTx" presStyleIdx="0" presStyleCnt="3"/>
      <dgm:spPr/>
    </dgm:pt>
    <dgm:pt modelId="{CBA0A995-FB83-6347-AE94-44DB7D139BD6}" type="pres">
      <dgm:prSet presAssocID="{84EB34BA-2C9E-44C7-9EA7-4F2E5CA36D20}" presName="vert1" presStyleCnt="0"/>
      <dgm:spPr/>
    </dgm:pt>
    <dgm:pt modelId="{953CBDD1-CF6D-6349-8004-8BE526E79248}" type="pres">
      <dgm:prSet presAssocID="{6CF7CF6D-B549-4B3C-A3E4-699F742C5A7E}" presName="thickLine" presStyleLbl="alignNode1" presStyleIdx="1" presStyleCnt="3"/>
      <dgm:spPr/>
    </dgm:pt>
    <dgm:pt modelId="{EDDADE18-06C6-D046-8ACF-9C5E032918E5}" type="pres">
      <dgm:prSet presAssocID="{6CF7CF6D-B549-4B3C-A3E4-699F742C5A7E}" presName="horz1" presStyleCnt="0"/>
      <dgm:spPr/>
    </dgm:pt>
    <dgm:pt modelId="{45DB3218-7B85-AC4E-A139-749CA2AEACA8}" type="pres">
      <dgm:prSet presAssocID="{6CF7CF6D-B549-4B3C-A3E4-699F742C5A7E}" presName="tx1" presStyleLbl="revTx" presStyleIdx="1" presStyleCnt="3"/>
      <dgm:spPr/>
    </dgm:pt>
    <dgm:pt modelId="{DB7BBDF7-6BCE-6041-A71C-B53B7F07DA5E}" type="pres">
      <dgm:prSet presAssocID="{6CF7CF6D-B549-4B3C-A3E4-699F742C5A7E}" presName="vert1" presStyleCnt="0"/>
      <dgm:spPr/>
    </dgm:pt>
    <dgm:pt modelId="{721A80A3-34C0-7E45-8553-6D7AA3901245}" type="pres">
      <dgm:prSet presAssocID="{55EA2389-1F5C-4282-818A-4E827A725ADC}" presName="thickLine" presStyleLbl="alignNode1" presStyleIdx="2" presStyleCnt="3"/>
      <dgm:spPr/>
    </dgm:pt>
    <dgm:pt modelId="{745FEF82-C993-8045-B9E2-67E5916D596C}" type="pres">
      <dgm:prSet presAssocID="{55EA2389-1F5C-4282-818A-4E827A725ADC}" presName="horz1" presStyleCnt="0"/>
      <dgm:spPr/>
    </dgm:pt>
    <dgm:pt modelId="{72551C23-D8E8-3147-B315-6F82CAA2DA80}" type="pres">
      <dgm:prSet presAssocID="{55EA2389-1F5C-4282-818A-4E827A725ADC}" presName="tx1" presStyleLbl="revTx" presStyleIdx="2" presStyleCnt="3"/>
      <dgm:spPr/>
    </dgm:pt>
    <dgm:pt modelId="{2478EE31-5869-BF48-BF71-919288C9DD5B}" type="pres">
      <dgm:prSet presAssocID="{55EA2389-1F5C-4282-818A-4E827A725ADC}" presName="vert1" presStyleCnt="0"/>
      <dgm:spPr/>
    </dgm:pt>
  </dgm:ptLst>
  <dgm:cxnLst>
    <dgm:cxn modelId="{F35B8D11-37FF-4C1B-BAC9-3423ADBF5A1C}" srcId="{FBBC2F96-070E-45E3-96D9-F4406D62CD8C}" destId="{6CF7CF6D-B549-4B3C-A3E4-699F742C5A7E}" srcOrd="1" destOrd="0" parTransId="{222C4240-029A-4A7C-9C5B-A4B7E59C891C}" sibTransId="{D93C2110-5D74-4872-AAFC-ACD6AB70CEDF}"/>
    <dgm:cxn modelId="{FD706E2F-8663-4EAF-9D4F-CC625022F0F0}" srcId="{FBBC2F96-070E-45E3-96D9-F4406D62CD8C}" destId="{84EB34BA-2C9E-44C7-9EA7-4F2E5CA36D20}" srcOrd="0" destOrd="0" parTransId="{157B8E57-43E4-461B-8C25-5F922AC17396}" sibTransId="{CDF4186E-5698-4992-A077-AAA86DF8E528}"/>
    <dgm:cxn modelId="{5E19263E-80B7-2E45-A7E6-007D55385FFD}" type="presOf" srcId="{6CF7CF6D-B549-4B3C-A3E4-699F742C5A7E}" destId="{45DB3218-7B85-AC4E-A139-749CA2AEACA8}" srcOrd="0" destOrd="0" presId="urn:microsoft.com/office/officeart/2008/layout/LinedList"/>
    <dgm:cxn modelId="{C57EEB42-3740-4548-AB53-F8523923116A}" srcId="{FBBC2F96-070E-45E3-96D9-F4406D62CD8C}" destId="{55EA2389-1F5C-4282-818A-4E827A725ADC}" srcOrd="2" destOrd="0" parTransId="{6CE9E99F-AEF1-4F9E-A9E6-2CC28BED2C5C}" sibTransId="{5FA4D4E8-F379-46E6-B0BA-D274470935D0}"/>
    <dgm:cxn modelId="{6DE59A88-B058-8246-A2D0-AE2B148593FD}" type="presOf" srcId="{FBBC2F96-070E-45E3-96D9-F4406D62CD8C}" destId="{87B0F8B2-EC80-3C46-BCF3-70A1D2FE3540}" srcOrd="0" destOrd="0" presId="urn:microsoft.com/office/officeart/2008/layout/LinedList"/>
    <dgm:cxn modelId="{9FA94F9E-E1FC-7340-8260-DD77FF3DE440}" type="presOf" srcId="{84EB34BA-2C9E-44C7-9EA7-4F2E5CA36D20}" destId="{1DB3DF45-F388-D445-A7B7-376F86399C33}" srcOrd="0" destOrd="0" presId="urn:microsoft.com/office/officeart/2008/layout/LinedList"/>
    <dgm:cxn modelId="{6CC96BF4-9A05-2B49-8DC2-EC6B8F6C6F4D}" type="presOf" srcId="{55EA2389-1F5C-4282-818A-4E827A725ADC}" destId="{72551C23-D8E8-3147-B315-6F82CAA2DA80}" srcOrd="0" destOrd="0" presId="urn:microsoft.com/office/officeart/2008/layout/LinedList"/>
    <dgm:cxn modelId="{A3F88C82-516B-A748-AC69-8A9740766137}" type="presParOf" srcId="{87B0F8B2-EC80-3C46-BCF3-70A1D2FE3540}" destId="{A09BF91B-86C9-AF40-99AF-10D7E8E87D5C}" srcOrd="0" destOrd="0" presId="urn:microsoft.com/office/officeart/2008/layout/LinedList"/>
    <dgm:cxn modelId="{82EC2F0F-C863-F642-9F08-F7763314BD54}" type="presParOf" srcId="{87B0F8B2-EC80-3C46-BCF3-70A1D2FE3540}" destId="{06E60CAA-D4E3-AC4F-9D8B-26CD09E361A5}" srcOrd="1" destOrd="0" presId="urn:microsoft.com/office/officeart/2008/layout/LinedList"/>
    <dgm:cxn modelId="{03843F1B-CE8C-F049-8790-6AD725C492C9}" type="presParOf" srcId="{06E60CAA-D4E3-AC4F-9D8B-26CD09E361A5}" destId="{1DB3DF45-F388-D445-A7B7-376F86399C33}" srcOrd="0" destOrd="0" presId="urn:microsoft.com/office/officeart/2008/layout/LinedList"/>
    <dgm:cxn modelId="{BD9A998E-9512-C947-8264-B78B975D8F1F}" type="presParOf" srcId="{06E60CAA-D4E3-AC4F-9D8B-26CD09E361A5}" destId="{CBA0A995-FB83-6347-AE94-44DB7D139BD6}" srcOrd="1" destOrd="0" presId="urn:microsoft.com/office/officeart/2008/layout/LinedList"/>
    <dgm:cxn modelId="{5BAAA9A4-7D37-5E42-8591-E45B1FC2B67F}" type="presParOf" srcId="{87B0F8B2-EC80-3C46-BCF3-70A1D2FE3540}" destId="{953CBDD1-CF6D-6349-8004-8BE526E79248}" srcOrd="2" destOrd="0" presId="urn:microsoft.com/office/officeart/2008/layout/LinedList"/>
    <dgm:cxn modelId="{0885597F-3DA0-A446-9A07-EE6C0787FE2D}" type="presParOf" srcId="{87B0F8B2-EC80-3C46-BCF3-70A1D2FE3540}" destId="{EDDADE18-06C6-D046-8ACF-9C5E032918E5}" srcOrd="3" destOrd="0" presId="urn:microsoft.com/office/officeart/2008/layout/LinedList"/>
    <dgm:cxn modelId="{9EC9EEF5-023B-3C4B-BDDC-7C8F46E10EA4}" type="presParOf" srcId="{EDDADE18-06C6-D046-8ACF-9C5E032918E5}" destId="{45DB3218-7B85-AC4E-A139-749CA2AEACA8}" srcOrd="0" destOrd="0" presId="urn:microsoft.com/office/officeart/2008/layout/LinedList"/>
    <dgm:cxn modelId="{E0A1B033-F3AF-CF41-83F2-6A5EDE260942}" type="presParOf" srcId="{EDDADE18-06C6-D046-8ACF-9C5E032918E5}" destId="{DB7BBDF7-6BCE-6041-A71C-B53B7F07DA5E}" srcOrd="1" destOrd="0" presId="urn:microsoft.com/office/officeart/2008/layout/LinedList"/>
    <dgm:cxn modelId="{54221D70-F6AC-AD49-BC87-1767D3CC8ED0}" type="presParOf" srcId="{87B0F8B2-EC80-3C46-BCF3-70A1D2FE3540}" destId="{721A80A3-34C0-7E45-8553-6D7AA3901245}" srcOrd="4" destOrd="0" presId="urn:microsoft.com/office/officeart/2008/layout/LinedList"/>
    <dgm:cxn modelId="{31579566-B6B1-FA48-92BB-1220C1BBEC4F}" type="presParOf" srcId="{87B0F8B2-EC80-3C46-BCF3-70A1D2FE3540}" destId="{745FEF82-C993-8045-B9E2-67E5916D596C}" srcOrd="5" destOrd="0" presId="urn:microsoft.com/office/officeart/2008/layout/LinedList"/>
    <dgm:cxn modelId="{2C8D0D13-8413-634F-8A76-0B9FA6ADB4CA}" type="presParOf" srcId="{745FEF82-C993-8045-B9E2-67E5916D596C}" destId="{72551C23-D8E8-3147-B315-6F82CAA2DA80}" srcOrd="0" destOrd="0" presId="urn:microsoft.com/office/officeart/2008/layout/LinedList"/>
    <dgm:cxn modelId="{7AED5FC4-D94D-9643-BF01-E25CFEB70E88}" type="presParOf" srcId="{745FEF82-C993-8045-B9E2-67E5916D596C}" destId="{2478EE31-5869-BF48-BF71-919288C9DD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B22A0-9BCD-044D-90D4-308C9DFB0819}">
      <dsp:nvSpPr>
        <dsp:cNvPr id="0" name=""/>
        <dsp:cNvSpPr/>
      </dsp:nvSpPr>
      <dsp:spPr>
        <a:xfrm>
          <a:off x="4698131" y="1327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Ruoka</a:t>
          </a:r>
        </a:p>
      </dsp:txBody>
      <dsp:txXfrm>
        <a:off x="4862054" y="165250"/>
        <a:ext cx="791490" cy="791490"/>
      </dsp:txXfrm>
    </dsp:sp>
    <dsp:sp modelId="{83F9F003-BD92-7441-8CDE-A5D04E29B6AF}">
      <dsp:nvSpPr>
        <dsp:cNvPr id="0" name=""/>
        <dsp:cNvSpPr/>
      </dsp:nvSpPr>
      <dsp:spPr>
        <a:xfrm rot="1542857">
          <a:off x="5858578" y="733065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5862997" y="789257"/>
        <a:ext cx="208261" cy="226666"/>
      </dsp:txXfrm>
    </dsp:sp>
    <dsp:sp modelId="{E625356E-C752-EA46-9244-9346C8A41FD1}">
      <dsp:nvSpPr>
        <dsp:cNvPr id="0" name=""/>
        <dsp:cNvSpPr/>
      </dsp:nvSpPr>
      <dsp:spPr>
        <a:xfrm>
          <a:off x="6212377" y="730550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Pukeutuminen</a:t>
          </a:r>
        </a:p>
      </dsp:txBody>
      <dsp:txXfrm>
        <a:off x="6376300" y="894473"/>
        <a:ext cx="791490" cy="791490"/>
      </dsp:txXfrm>
    </dsp:sp>
    <dsp:sp modelId="{FA409039-DACB-E542-A603-7746343845EA}">
      <dsp:nvSpPr>
        <dsp:cNvPr id="0" name=""/>
        <dsp:cNvSpPr/>
      </dsp:nvSpPr>
      <dsp:spPr>
        <a:xfrm rot="4628571">
          <a:off x="6808408" y="1912394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6843105" y="1944441"/>
        <a:ext cx="208261" cy="226666"/>
      </dsp:txXfrm>
    </dsp:sp>
    <dsp:sp modelId="{A76425F7-6E55-724E-AF37-7D8557E1643E}">
      <dsp:nvSpPr>
        <dsp:cNvPr id="0" name=""/>
        <dsp:cNvSpPr/>
      </dsp:nvSpPr>
      <dsp:spPr>
        <a:xfrm>
          <a:off x="6586365" y="2369097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Uskonto ja arvot</a:t>
          </a:r>
        </a:p>
      </dsp:txBody>
      <dsp:txXfrm>
        <a:off x="6750288" y="2533020"/>
        <a:ext cx="791490" cy="791490"/>
      </dsp:txXfrm>
    </dsp:sp>
    <dsp:sp modelId="{BE4CB8D3-E41F-E04E-9247-EE451457A50A}">
      <dsp:nvSpPr>
        <dsp:cNvPr id="0" name=""/>
        <dsp:cNvSpPr/>
      </dsp:nvSpPr>
      <dsp:spPr>
        <a:xfrm rot="7714286">
          <a:off x="6478580" y="3390301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 rot="10800000">
        <a:off x="6551031" y="3430965"/>
        <a:ext cx="208261" cy="226666"/>
      </dsp:txXfrm>
    </dsp:sp>
    <dsp:sp modelId="{7B4981AC-858F-7941-9678-FE12632A0EA4}">
      <dsp:nvSpPr>
        <dsp:cNvPr id="0" name=""/>
        <dsp:cNvSpPr/>
      </dsp:nvSpPr>
      <dsp:spPr>
        <a:xfrm>
          <a:off x="5538474" y="3683110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Taide</a:t>
          </a:r>
        </a:p>
      </dsp:txBody>
      <dsp:txXfrm>
        <a:off x="5702397" y="3847033"/>
        <a:ext cx="791490" cy="791490"/>
      </dsp:txXfrm>
    </dsp:sp>
    <dsp:sp modelId="{2E7C6523-A668-9449-A006-F066E677BA4D}">
      <dsp:nvSpPr>
        <dsp:cNvPr id="0" name=""/>
        <dsp:cNvSpPr/>
      </dsp:nvSpPr>
      <dsp:spPr>
        <a:xfrm rot="10800000">
          <a:off x="5117462" y="4053891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 rot="10800000">
        <a:off x="5206716" y="4129446"/>
        <a:ext cx="208261" cy="226666"/>
      </dsp:txXfrm>
    </dsp:sp>
    <dsp:sp modelId="{4B9E0858-824E-614B-9F92-0897840A9F7F}">
      <dsp:nvSpPr>
        <dsp:cNvPr id="0" name=""/>
        <dsp:cNvSpPr/>
      </dsp:nvSpPr>
      <dsp:spPr>
        <a:xfrm>
          <a:off x="3857788" y="3683110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Juhlat ja perinteet</a:t>
          </a:r>
        </a:p>
      </dsp:txBody>
      <dsp:txXfrm>
        <a:off x="4021711" y="3847033"/>
        <a:ext cx="791490" cy="791490"/>
      </dsp:txXfrm>
    </dsp:sp>
    <dsp:sp modelId="{1F8FEA77-2C99-0B45-895D-FA44DA422DA6}">
      <dsp:nvSpPr>
        <dsp:cNvPr id="0" name=""/>
        <dsp:cNvSpPr/>
      </dsp:nvSpPr>
      <dsp:spPr>
        <a:xfrm rot="13885714">
          <a:off x="3750004" y="3403467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 rot="10800000">
        <a:off x="3822455" y="3513913"/>
        <a:ext cx="208261" cy="226666"/>
      </dsp:txXfrm>
    </dsp:sp>
    <dsp:sp modelId="{4AFD32DD-916B-B446-BD51-E68E377C2B26}">
      <dsp:nvSpPr>
        <dsp:cNvPr id="0" name=""/>
        <dsp:cNvSpPr/>
      </dsp:nvSpPr>
      <dsp:spPr>
        <a:xfrm>
          <a:off x="2809898" y="2369097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Perhe</a:t>
          </a:r>
        </a:p>
      </dsp:txBody>
      <dsp:txXfrm>
        <a:off x="2973821" y="2533020"/>
        <a:ext cx="791490" cy="791490"/>
      </dsp:txXfrm>
    </dsp:sp>
    <dsp:sp modelId="{0A3248DF-E1C0-5148-81C9-817800767043}">
      <dsp:nvSpPr>
        <dsp:cNvPr id="0" name=""/>
        <dsp:cNvSpPr/>
      </dsp:nvSpPr>
      <dsp:spPr>
        <a:xfrm rot="16971429">
          <a:off x="3405929" y="1928813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3440626" y="2047876"/>
        <a:ext cx="208261" cy="226666"/>
      </dsp:txXfrm>
    </dsp:sp>
    <dsp:sp modelId="{5D3F7D13-457F-C047-B05E-E048CFE99BF7}">
      <dsp:nvSpPr>
        <dsp:cNvPr id="0" name=""/>
        <dsp:cNvSpPr/>
      </dsp:nvSpPr>
      <dsp:spPr>
        <a:xfrm>
          <a:off x="3183886" y="730550"/>
          <a:ext cx="1119336" cy="1119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Tavat</a:t>
          </a:r>
        </a:p>
      </dsp:txBody>
      <dsp:txXfrm>
        <a:off x="3347809" y="894473"/>
        <a:ext cx="791490" cy="791490"/>
      </dsp:txXfrm>
    </dsp:sp>
    <dsp:sp modelId="{9E65EDDD-A3C1-A04C-B3DF-7304EE0B0740}">
      <dsp:nvSpPr>
        <dsp:cNvPr id="0" name=""/>
        <dsp:cNvSpPr/>
      </dsp:nvSpPr>
      <dsp:spPr>
        <a:xfrm rot="20057143">
          <a:off x="4344333" y="740372"/>
          <a:ext cx="297515" cy="377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4348752" y="835290"/>
        <a:ext cx="208261" cy="226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BF91B-86C9-AF40-99AF-10D7E8E87D5C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DF45-F388-D445-A7B7-376F86399C33}">
      <dsp:nvSpPr>
        <dsp:cNvPr id="0" name=""/>
        <dsp:cNvSpPr/>
      </dsp:nvSpPr>
      <dsp:spPr>
        <a:xfrm>
          <a:off x="0" y="2717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Yhtenäiskulttuuri</a:t>
          </a:r>
          <a:r>
            <a:rPr lang="fi-FI" sz="2400" kern="1200" dirty="0"/>
            <a:t>: </a:t>
          </a:r>
          <a:r>
            <a:rPr lang="fi-FI" sz="2400" i="1" kern="1200" dirty="0"/>
            <a:t>kaikilla on yhteisössä suurin piirtein samanlaiset tavat, arvot ym.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i="0" kern="1200" dirty="0"/>
            <a:t>Monikulttuuri</a:t>
          </a:r>
          <a:r>
            <a:rPr lang="fi-FI" sz="2400" kern="1200" dirty="0"/>
            <a:t>: </a:t>
          </a:r>
          <a:r>
            <a:rPr lang="fi-FI" sz="2400" i="1" kern="1200" dirty="0"/>
            <a:t>yhteisössä on piirteitä monista kulttuureista</a:t>
          </a:r>
          <a:endParaRPr lang="en-US" sz="2400" i="1" kern="1200" dirty="0"/>
        </a:p>
      </dsp:txBody>
      <dsp:txXfrm>
        <a:off x="0" y="2717"/>
        <a:ext cx="6735443" cy="1853055"/>
      </dsp:txXfrm>
    </dsp:sp>
    <dsp:sp modelId="{953CBDD1-CF6D-6349-8004-8BE526E79248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B3218-7B85-AC4E-A139-749CA2AEACA8}">
      <dsp:nvSpPr>
        <dsp:cNvPr id="0" name=""/>
        <dsp:cNvSpPr/>
      </dsp:nvSpPr>
      <dsp:spPr>
        <a:xfrm>
          <a:off x="0" y="1855773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Valtakulttuuri</a:t>
          </a:r>
          <a:r>
            <a:rPr lang="fi-FI" sz="2400" kern="1200" dirty="0"/>
            <a:t>: </a:t>
          </a:r>
          <a:r>
            <a:rPr lang="fi-FI" sz="2400" i="1" kern="1200" dirty="0"/>
            <a:t>valtaväestön tavat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Alakulttuuri</a:t>
          </a:r>
          <a:r>
            <a:rPr lang="fi-FI" sz="2400" kern="1200" dirty="0"/>
            <a:t>:  </a:t>
          </a:r>
          <a:r>
            <a:rPr lang="fi-FI" sz="2400" i="1" kern="1200" dirty="0"/>
            <a:t>valtaväestöstä poikkeavat tavat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Alkuperäiskulttuuri</a:t>
          </a:r>
          <a:r>
            <a:rPr lang="fi-FI" sz="2400" kern="1200" dirty="0"/>
            <a:t>: </a:t>
          </a:r>
          <a:r>
            <a:rPr lang="fi-FI" sz="2400" i="1" kern="1200" dirty="0"/>
            <a:t>alueella pitkään asuneet väestöryhmät, joilla omat kulttuuriset perinteet</a:t>
          </a:r>
          <a:endParaRPr lang="en-US" sz="2400" i="1" kern="1200" dirty="0"/>
        </a:p>
      </dsp:txBody>
      <dsp:txXfrm>
        <a:off x="0" y="1855773"/>
        <a:ext cx="6735443" cy="1853055"/>
      </dsp:txXfrm>
    </dsp:sp>
    <dsp:sp modelId="{721A80A3-34C0-7E45-8553-6D7AA3901245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1C23-D8E8-3147-B315-6F82CAA2DA80}">
      <dsp:nvSpPr>
        <dsp:cNvPr id="0" name=""/>
        <dsp:cNvSpPr/>
      </dsp:nvSpPr>
      <dsp:spPr>
        <a:xfrm>
          <a:off x="0" y="3708828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Kulttuuri-identiteetti</a:t>
          </a:r>
          <a:r>
            <a:rPr lang="fi-FI" sz="2400" kern="1200" dirty="0"/>
            <a:t>: </a:t>
          </a:r>
          <a:r>
            <a:rPr lang="fi-FI" sz="2400" i="1" kern="1200" dirty="0"/>
            <a:t>kokemus kuulumisesta johonkin joukkoon ja yhteiseksi koetut tavat</a:t>
          </a:r>
          <a:endParaRPr lang="en-US" sz="2400" i="1" kern="1200" dirty="0"/>
        </a:p>
      </dsp:txBody>
      <dsp:txXfrm>
        <a:off x="0" y="3708828"/>
        <a:ext cx="6735443" cy="185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60210-6431-AE44-B70E-DF698F63722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2971B-8A42-3A49-A565-33E1663B88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5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2971B-8A42-3A49-A565-33E1663B886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9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73374-7E3C-9D43-B466-770272E3A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75A616-B212-224D-9976-116025FF3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7AA48-16D1-6347-8E6B-66D0FDC1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145F58-BB44-E244-9DCC-610A1DB0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F76B3-8A27-6349-AAA0-58CCABD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96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218AF-E906-204C-9E10-30E88BF8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2C7D56C-A984-A94B-874C-C6CA42AE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7893EA-FB39-0447-9BBE-C76ED17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72F434-01A3-FA4B-9009-6A5B8D20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A39CA1-C72C-2544-A209-036E3F22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15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36E75E-AF1E-474D-BA0E-E3705D320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9A0482-0945-E74C-9858-1195F52E0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5A4FC-C05B-0042-A761-BAB7DC30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767471-4F88-0D4C-B675-400F59B6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53196-E79A-1443-8C61-246D76BD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9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96FC8-10CE-5543-89F3-D75CB784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2B8CBF-85BD-5E46-89BD-07EE11665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1798C5-A4B0-7F4F-ADAE-3308ADE3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11871D-980F-C84C-B60C-3694B1FB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854518-53A8-1B40-B6E7-17A62536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70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77830-CDB2-D045-AE05-9EE1C0DE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243E46-4EFC-BE43-88A5-18DCAE05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D7F1A8-DB03-AA4A-8D70-3CA5F850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2749E-6530-C741-8EB7-D714837B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61A20D-5062-9F49-91DF-B223C787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7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8BA8CF-F515-5043-B3E2-5A24F645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BE2F95-C8E0-9747-AD28-C6352EC6C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F6841BE-8437-F849-B889-7B2B557C8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B81F72-DCFB-6642-AEDC-A2B8F8DF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33CAA2-7644-A84A-86D3-BCB546ED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D4D041-F3C6-CC4C-AC8C-74C878D5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75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EF40D4-8D3C-5B46-AAD6-BA580C9E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7D92EA-C475-214C-B2CC-67E7CD982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DF3CF-E502-7846-9FC8-7CD991E20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A1E485B-FD86-544E-A53D-E0C52A6A7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454DFBD-8A03-214A-A9F0-68E219FCF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868080D-C43B-5846-9647-2FC17789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F7C4CAA-D4EC-9A4E-BD4D-488B42B6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E3B9CAD-EAF5-6C4D-B84F-B07F6ABB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57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9B7D7-30D2-DA46-BCBD-30127547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FC48F88-E998-6841-AC80-83274CEF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C70D8E-846A-6945-B081-CD3044BB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3AD777-1796-DF42-B2AC-E3D0CE35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485B36C-56EE-074F-8E9F-E40539EA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7E6288-5E94-2F44-A790-FD5B5EC2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31A2F4-891D-D04C-B841-D4586214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96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3CBB1-3C94-2C45-A8E0-C14B38DA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DEAC1-023F-4142-A515-353DF0B7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CC73C7-D0C5-194B-9E8E-A11732AD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7B2832E-22AF-5C4E-8E8F-2C7F6C69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778018-D9DE-564F-98FA-8A182A2D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BFB731-0521-0E49-A8A5-55BFCC6A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4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B23B7-3207-C341-A6D4-48B4702A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40567F-DC67-934D-907D-1981DA38F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BD6F4F-8880-C042-9382-BCAE6CF2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5C85BB-2802-5642-9DFC-B014D9CA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96B8E4-E58D-BF48-9567-E7F86575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FE0D83-0CF9-3A40-8C46-AA7B683F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1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71C1BB-7117-4245-B913-8CFCBC6D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734BC0-649B-FA4B-88BB-63623B1F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65AD16-407F-B048-AD42-85EB97D93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2379-A475-1448-B351-563DBA58C0BA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798910-8219-9E41-97AA-62BD0FADF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B2DEBB-42A4-664E-9EDE-F06F8930E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E8AC-76F6-B54F-83EA-E52E53F0B4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AE8D2F4-F230-0444-924E-1832CE765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fi-FI" sz="5600" dirty="0">
                <a:solidFill>
                  <a:srgbClr val="FFFFFF"/>
                </a:solidFill>
              </a:rPr>
              <a:t>Maailman kulttuurit kohtaavat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226529-4E42-BF49-900F-D3F45D6FA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Karhulan lukio 2023</a:t>
            </a:r>
          </a:p>
        </p:txBody>
      </p:sp>
    </p:spTree>
    <p:extLst>
      <p:ext uri="{BB962C8B-B14F-4D97-AF65-F5344CB8AC3E}">
        <p14:creationId xmlns:p14="http://schemas.microsoft.com/office/powerpoint/2010/main" val="32963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61DC67-43D1-2442-9425-112B0A91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Ohjeita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DB2743-A6FF-0440-AF48-B816FD48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Kirja: Forum 6</a:t>
            </a:r>
          </a:p>
          <a:p>
            <a:r>
              <a:rPr lang="fi-FI" dirty="0"/>
              <a:t>Arviointi: tehtävät, esitelmä, koe</a:t>
            </a:r>
          </a:p>
          <a:p>
            <a:r>
              <a:rPr lang="fi-FI" dirty="0"/>
              <a:t>Poissaolot: selvitettävä Wilmaan, yli viiden selvittämättömän poissaolon jälkeen kurssi jää arvioimatta</a:t>
            </a:r>
          </a:p>
          <a:p>
            <a:r>
              <a:rPr lang="fi-FI" dirty="0"/>
              <a:t>Sisältö: kurssilla käydään läpi eri kulttuurien historian vaiheita (&amp; kohtaamisia toisten kulttuurien kanssa)</a:t>
            </a:r>
          </a:p>
        </p:txBody>
      </p:sp>
    </p:spTree>
    <p:extLst>
      <p:ext uri="{BB962C8B-B14F-4D97-AF65-F5344CB8AC3E}">
        <p14:creationId xmlns:p14="http://schemas.microsoft.com/office/powerpoint/2010/main" val="361703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C30791-13C8-924D-BD0B-D6B94C10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 = tietyllä maantieteellisellä alueella ajan saatossa kehittynyt </a:t>
            </a:r>
            <a:r>
              <a:rPr lang="fi-FI" i="1" dirty="0"/>
              <a:t>elämäntapa</a:t>
            </a:r>
            <a:r>
              <a:rPr lang="fi-FI" dirty="0"/>
              <a:t> 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2117A73-8F63-144F-B37F-F1BD4B58E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92772"/>
              </p:ext>
            </p:extLst>
          </p:nvPr>
        </p:nvGraphicFramePr>
        <p:xfrm>
          <a:off x="838200" y="1825624"/>
          <a:ext cx="1051560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09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60EE05-DCC5-AC4E-95C7-B606E546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Maailmankulttuurit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DB8C3B9-0B93-B64B-A019-3E34B2E29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863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7D997F-C056-7F4A-B283-EC3C36AC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Kulttuurin peruskäsitteitä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D0CA6A7-FF19-4F71-B323-19B7BF993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94208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00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120</Words>
  <Application>Microsoft Office PowerPoint</Application>
  <PresentationFormat>Laajakuva</PresentationFormat>
  <Paragraphs>24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Maailman kulttuurit kohtaavat</vt:lpstr>
      <vt:lpstr>Ohjeita</vt:lpstr>
      <vt:lpstr>Kulttuuri = tietyllä maantieteellisellä alueella ajan saatossa kehittynyt elämäntapa </vt:lpstr>
      <vt:lpstr>Maailmankulttuurit</vt:lpstr>
      <vt:lpstr>Kulttuurin peruskäsitteitä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 kulttuurit kohtaavat</dc:title>
  <dc:creator>Anttila Petri Juha</dc:creator>
  <cp:lastModifiedBy>Anttila Petri Juha</cp:lastModifiedBy>
  <cp:revision>3</cp:revision>
  <dcterms:created xsi:type="dcterms:W3CDTF">2020-08-12T19:13:32Z</dcterms:created>
  <dcterms:modified xsi:type="dcterms:W3CDTF">2023-11-21T09:02:17Z</dcterms:modified>
</cp:coreProperties>
</file>