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76284-C7F0-6855-0470-DB82B0E5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C231E0-EE82-7203-8E03-17BCDDADF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E1B74E-1E5E-707A-93D4-6E475165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AEDC95-62DE-5994-FCBE-077DCB5B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DB1253-0FFB-097C-8CE1-CB7A531B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25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28BDE-3598-78A0-1F31-B066E23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44FB848-CAF0-52D5-60CD-603A2BB70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5D113B-726C-7628-E8F2-7F2DAC2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543E29-CD48-38B4-1D39-63C1307A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409F11-A5C8-A3C3-00BE-2F29E960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28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31E7874-012C-96AE-AC97-3481C6717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EDAEA0-BFF2-3869-C088-3173B67C4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E382D8-3A55-C5A8-5152-12CFAF6F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8BC4BF-C30C-C472-9C1E-C46DC935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2E111B-830D-69CE-DF5D-BAEC665D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7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E263EB-0E1D-605F-9C85-F73D5639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7CA812-E86E-A099-8F26-DECAF630E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185595-DB98-5A6B-AC9F-4CC79E53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E7E2EC-AF10-3E4F-4E86-72A32BBA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4499BF-61A8-27DB-F29C-FC28B355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81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C3029A-2638-81FF-F4D1-1E005935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506E0B-13AB-0927-53DE-0CC743D67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08252B-4C01-A56E-9C9A-FE6A787C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35631F-7332-07F5-2DB5-A90E4CC5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83B5EB-84A3-1154-DFB2-325B8A29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6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9EA399-436E-DFB0-D2C4-CCE84061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61F10-EB30-FC4F-9552-79E9E35C3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DA7773D-E217-09F4-6A5C-65282EB1F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DB998-A412-4DFC-FA79-76D98951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DFFBAB2-AE93-0C5B-283C-8599340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CCDC52-ED26-8BBA-A134-13A178C1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53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1B032D-B746-E19C-904A-F65A585F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47F0E3-3CED-8B2A-6E50-F8A0903D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FF9150-BD23-85DD-F808-71AF2C2C5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D07070-B4A7-0470-05B4-38CB399A7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D442D9-C70A-E3D6-C269-961FA550C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48D033B-47F6-FB4F-026E-875DC107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25E7A4-11AC-CA94-CEB6-6FFFB3B8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AC6D6C-7AE0-5CE4-FABA-0B059DD5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3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709F2-9159-F520-990B-F3302FE5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EAFABC-8FEE-3908-654D-CE6F7C97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52C5B7-0DB0-39BC-0497-E7FABAC3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544923-E1A3-CDA5-B5DB-C60B3B45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70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DDEB8AE-51B2-D527-67DB-0E7A235F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5775916-3586-067D-4FA3-67F1A4A5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943495-C8EF-DDF7-035D-7BA9DBFF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11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507B6-0C88-E97E-B802-3E871790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4E1EFD-F3A7-7ED8-3D65-1481977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1485D0-FE74-FD5D-F4A8-1EF01A723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CA25CA-0F6C-76EB-3B83-6CC4DF3C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F3B8FD-901D-D932-150F-30368599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0A3488-4DDF-9032-09FF-725EB3BE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7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3AD95-6484-C36D-9916-CF4204A3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5AFC1D6-8198-99A7-C1BC-1EFF42DAF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FEA5B2-E000-CA89-2C94-D9B4F4A8C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8B9705-9467-1B38-8960-627F64C7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2A44E5-EB15-C9F7-FB70-8327A4C3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DEB31F-C9FC-2223-523D-13181533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90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9C3BE8-BAE8-0372-B3A5-83F94E13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8FB6E6-420B-7D90-4C82-1011F688F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0CB4AA-6FB8-F415-B012-7B45A0603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F1EF-23AA-7C41-8035-22880086ECED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D6F559-D656-B3F0-257A-E21901003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18DA0D-898C-E8B7-E0F1-4D0FE63E4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59ED-5A39-0149-8A2C-22092D5B1F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70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AE46B9-DC3C-7861-485E-FA8025A27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fi-FI" sz="7200"/>
              <a:t>Alkuperäiskulttuurit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B1131A-5824-F262-C595-9AFAC9885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fi-FI" sz="2800"/>
              <a:t>Kpl 6-10.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18130C-D5A4-656C-A91A-B4935C7E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100">
                <a:solidFill>
                  <a:srgbClr val="FFFFFF"/>
                </a:solidFill>
              </a:rPr>
              <a:t>Alkuperäiskulttuuri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BF48B3-4E35-07C5-B20E-D45BCE19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314325"/>
            <a:ext cx="7562368" cy="6243637"/>
          </a:xfrm>
        </p:spPr>
        <p:txBody>
          <a:bodyPr anchor="ctr">
            <a:normAutofit/>
          </a:bodyPr>
          <a:lstStyle/>
          <a:p>
            <a:r>
              <a:rPr lang="fi-FI" sz="2400" b="1" dirty="0"/>
              <a:t>Etniset alkuperäiskulttuurit</a:t>
            </a:r>
          </a:p>
          <a:p>
            <a:pPr lvl="1"/>
            <a:r>
              <a:rPr lang="fi-FI" dirty="0"/>
              <a:t>Alueen alkuperäiskansa (esim. Inuiitit, saamelaiset)</a:t>
            </a:r>
          </a:p>
          <a:p>
            <a:pPr lvl="1"/>
            <a:r>
              <a:rPr lang="fi-FI" i="1" dirty="0"/>
              <a:t>Etnisyys</a:t>
            </a:r>
            <a:r>
              <a:rPr lang="fi-FI" dirty="0"/>
              <a:t>: kieli, uskonto, tavat, perinteet</a:t>
            </a:r>
          </a:p>
          <a:p>
            <a:pPr lvl="1"/>
            <a:r>
              <a:rPr lang="fi-FI" dirty="0"/>
              <a:t>Kulttuurien kohtaaminen tuhonnut alkuperäiskansoja: esim. </a:t>
            </a:r>
            <a:r>
              <a:rPr lang="fi-FI" dirty="0" err="1"/>
              <a:t>tasmaanit</a:t>
            </a:r>
            <a:endParaRPr lang="fi-FI" dirty="0"/>
          </a:p>
          <a:p>
            <a:r>
              <a:rPr lang="fi-FI" sz="2400" b="1" dirty="0"/>
              <a:t>Antropologia</a:t>
            </a:r>
          </a:p>
          <a:p>
            <a:pPr lvl="1"/>
            <a:r>
              <a:rPr lang="fi-FI" dirty="0"/>
              <a:t>Tiede, joka tutkii kulttuureja</a:t>
            </a:r>
          </a:p>
          <a:p>
            <a:pPr lvl="1"/>
            <a:r>
              <a:rPr lang="fi-FI" dirty="0"/>
              <a:t>Myytit, tarinat (uskomukset ja arvot)</a:t>
            </a:r>
          </a:p>
          <a:p>
            <a:pPr lvl="1"/>
            <a:r>
              <a:rPr lang="fi-FI" i="1" dirty="0"/>
              <a:t>Kenttätyö</a:t>
            </a:r>
            <a:r>
              <a:rPr lang="fi-FI" dirty="0"/>
              <a:t>: valokuvaus, video, haastattelut (elämäntavan tutkimus)</a:t>
            </a:r>
          </a:p>
          <a:p>
            <a:pPr lvl="1"/>
            <a:r>
              <a:rPr lang="fi-FI" dirty="0"/>
              <a:t>Kartat, historialliset asiakirjat, arkeologiset kaivaukset (yhteisöjen rakenne)</a:t>
            </a:r>
          </a:p>
          <a:p>
            <a:pPr marL="457200" lvl="1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730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DE23A7-429F-B0A4-F3AB-D263E316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Saamelaiset kpl 7.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8EFD81-66B5-5134-D9CA-E0DC9C3AE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1471613"/>
            <a:ext cx="7923839" cy="5200650"/>
          </a:xfrm>
        </p:spPr>
        <p:txBody>
          <a:bodyPr anchor="ctr">
            <a:normAutofit fontScale="92500"/>
          </a:bodyPr>
          <a:lstStyle/>
          <a:p>
            <a:r>
              <a:rPr lang="fi-FI" sz="2400" dirty="0"/>
              <a:t>Alkuperäiskansa Saamenmaalla (Norja, Ruotsi, Suomi, Venäjä)</a:t>
            </a:r>
          </a:p>
          <a:p>
            <a:r>
              <a:rPr lang="fi-FI" sz="2400" dirty="0"/>
              <a:t>Metsästys, kalastus, </a:t>
            </a:r>
            <a:r>
              <a:rPr lang="fi-FI" sz="2400" i="1" dirty="0"/>
              <a:t>poropaimentolaisuus</a:t>
            </a:r>
            <a:r>
              <a:rPr lang="fi-FI" sz="2400" dirty="0"/>
              <a:t> (1600-luvulta lähtien)</a:t>
            </a:r>
          </a:p>
          <a:p>
            <a:r>
              <a:rPr lang="fi-FI" sz="2400" b="1" dirty="0"/>
              <a:t>Historian vaiheita:</a:t>
            </a:r>
          </a:p>
          <a:p>
            <a:pPr lvl="1"/>
            <a:r>
              <a:rPr lang="fi-FI" dirty="0"/>
              <a:t>Asuttaneet Suomea jo esihistorian aikana </a:t>
            </a:r>
          </a:p>
          <a:p>
            <a:pPr lvl="1"/>
            <a:r>
              <a:rPr lang="fi-FI" dirty="0"/>
              <a:t>1500-luvulla jäi suomalaisasutuksen jalkoihin (</a:t>
            </a:r>
            <a:r>
              <a:rPr lang="fi-FI" i="1" dirty="0"/>
              <a:t>lapinraja</a:t>
            </a:r>
            <a:r>
              <a:rPr lang="fi-FI" dirty="0"/>
              <a:t> erotti asutusalueet)</a:t>
            </a:r>
          </a:p>
          <a:p>
            <a:pPr lvl="1"/>
            <a:r>
              <a:rPr lang="fi-FI" dirty="0"/>
              <a:t>1600-1700-luvuilla uudisasutus levisi Lappiin</a:t>
            </a:r>
          </a:p>
          <a:p>
            <a:pPr lvl="1"/>
            <a:r>
              <a:rPr lang="fi-FI" dirty="0"/>
              <a:t>1800-luvulla valtiot alistivat saamelaiset alaisuuteensa</a:t>
            </a:r>
          </a:p>
          <a:p>
            <a:r>
              <a:rPr lang="fi-FI" sz="2400" b="1" dirty="0"/>
              <a:t>Assimilaatio</a:t>
            </a:r>
            <a:r>
              <a:rPr lang="fi-FI" sz="2400" dirty="0"/>
              <a:t>:</a:t>
            </a:r>
          </a:p>
          <a:p>
            <a:pPr lvl="1"/>
            <a:r>
              <a:rPr lang="fi-FI" dirty="0"/>
              <a:t>Käännyttäminen kristinuskoon 1500-luvulta lähtien</a:t>
            </a:r>
          </a:p>
          <a:p>
            <a:pPr lvl="1">
              <a:buFont typeface="Wingdings" pitchFamily="2" charset="2"/>
              <a:buChar char="à"/>
            </a:pPr>
            <a:r>
              <a:rPr lang="fi-FI" dirty="0"/>
              <a:t>Kristilliset nimet, noitarumpujen hävittäminen..</a:t>
            </a:r>
          </a:p>
          <a:p>
            <a:pPr lvl="1"/>
            <a:r>
              <a:rPr lang="fi-FI" dirty="0"/>
              <a:t>Suomalaistaminen (1920-luku): suomen kieli, asuntolakoulut (ns. </a:t>
            </a:r>
            <a:r>
              <a:rPr lang="fi-FI" i="1" dirty="0"/>
              <a:t>pakkosuomalaistaminen</a:t>
            </a:r>
            <a:r>
              <a:rPr lang="fi-FI" dirty="0"/>
              <a:t>)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54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445B40-0742-FDC4-8E5F-2F0B9C6C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Saamenmaa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2D54E77-72A9-80CB-80DD-D0933C17E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561" y="643466"/>
            <a:ext cx="572621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C079A4-6386-8C4A-8919-30BF9AFD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Lapinkylät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siidat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1600-luvulla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74C310C-6FDB-48AD-A35F-EFE5142801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05808"/>
            <a:ext cx="7214616" cy="44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7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lowchart: Document 307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84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C9D9D6-174D-27DA-A489-0C61DCAB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Saamelaiskielet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Miksi on tärkeä huomioida saamen kielet? - sfp.fi">
            <a:extLst>
              <a:ext uri="{FF2B5EF4-FFF2-40B4-BE49-F238E27FC236}">
                <a16:creationId xmlns:a16="http://schemas.microsoft.com/office/drawing/2014/main" id="{1F174030-AF25-770A-EDB0-78C8C953D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1944" y="640080"/>
            <a:ext cx="7039515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7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930-luvun Saksan eläintarhojen saamelaisnäytöksissä nähtiin myös  taiteilija Markku Laakson isoisän isä - Kulttuuritoimitus">
            <a:extLst>
              <a:ext uri="{FF2B5EF4-FFF2-40B4-BE49-F238E27FC236}">
                <a16:creationId xmlns:a16="http://schemas.microsoft.com/office/drawing/2014/main" id="{2B4A49DF-241C-87A1-BC0B-A3B8076AFA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58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DD5860-AD63-5438-1005-87057C5D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1930-luvun ”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alempien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kansojen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eläintarhanäytös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Saksassa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6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157</Words>
  <Application>Microsoft Macintosh PowerPoint</Application>
  <PresentationFormat>Laajakuva</PresentationFormat>
  <Paragraphs>30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Office-teema</vt:lpstr>
      <vt:lpstr>Alkuperäiskulttuurit</vt:lpstr>
      <vt:lpstr>Alkuperäiskulttuuri</vt:lpstr>
      <vt:lpstr>Saamelaiset kpl 7. </vt:lpstr>
      <vt:lpstr>Saamenmaa</vt:lpstr>
      <vt:lpstr>Lapinkylät eli siidat 1600-luvulla</vt:lpstr>
      <vt:lpstr>Saamelaiskielet</vt:lpstr>
      <vt:lpstr>1930-luvun ”alempien kansojen” eläintarhanäytös Saksassa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Alkuperäiskulttuurit</dc:title>
  <dc:creator>Anttila Petri Juha</dc:creator>
  <cp:lastModifiedBy>Anttila Petri Juha</cp:lastModifiedBy>
  <cp:revision>1</cp:revision>
  <dcterms:created xsi:type="dcterms:W3CDTF">2023-08-28T05:56:35Z</dcterms:created>
  <dcterms:modified xsi:type="dcterms:W3CDTF">2023-08-28T07:15:10Z</dcterms:modified>
</cp:coreProperties>
</file>