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7" r:id="rId2"/>
  </p:sldIdLst>
  <p:sldSz cx="9144000" cy="6858000" type="screen4x3"/>
  <p:notesSz cx="6761163" cy="99425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15" d="100"/>
          <a:sy n="115" d="100"/>
        </p:scale>
        <p:origin x="153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2FC82-AF48-47BA-AB7B-CB44DC3C8674}" type="datetimeFigureOut">
              <a:rPr lang="fi-FI" smtClean="0"/>
              <a:t>13.8.2019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D3517-30D1-4130-AF50-128E1E8C02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78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13.8.2019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13.8.2019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13.8.2019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13.8.2019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13.8.2019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13.8.2019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13.8.2019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13.8.2019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13.8.2019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13.8.2019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13.8.2019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13.8.2019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 err="1" smtClean="0"/>
              <a:t>Monikulttuuristuminen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373215"/>
          </a:xfrm>
        </p:spPr>
        <p:txBody>
          <a:bodyPr>
            <a:normAutofit/>
          </a:bodyPr>
          <a:lstStyle/>
          <a:p>
            <a:pPr lvl="1"/>
            <a:r>
              <a:rPr lang="fi-FI" sz="2000" dirty="0" smtClean="0"/>
              <a:t>Teknologian kehittyminen -&gt; Siirtolaisuus ja pakolaisuus</a:t>
            </a:r>
          </a:p>
          <a:p>
            <a:pPr lvl="1"/>
            <a:r>
              <a:rPr lang="fi-FI" sz="2000" i="1" dirty="0"/>
              <a:t>Globalisaatio</a:t>
            </a:r>
            <a:r>
              <a:rPr lang="fi-FI" sz="2000" dirty="0"/>
              <a:t> kiihdyttänyt yhteiskuntien </a:t>
            </a:r>
            <a:r>
              <a:rPr lang="fi-FI" sz="2000" i="1" dirty="0"/>
              <a:t>monikulttuuristumista</a:t>
            </a:r>
          </a:p>
          <a:p>
            <a:pPr lvl="2"/>
            <a:r>
              <a:rPr lang="fi-FI" sz="2000" dirty="0"/>
              <a:t>r</a:t>
            </a:r>
            <a:r>
              <a:rPr lang="fi-FI" sz="2000" dirty="0" smtClean="0"/>
              <a:t>uoka, harrastukset, tavat, kielet, pukeutuminen jne.</a:t>
            </a:r>
          </a:p>
          <a:p>
            <a:pPr lvl="1"/>
            <a:r>
              <a:rPr lang="fi-FI" sz="2000" i="1" dirty="0" smtClean="0"/>
              <a:t>Integroituminen </a:t>
            </a:r>
            <a:r>
              <a:rPr lang="fi-FI" sz="2000" dirty="0" smtClean="0"/>
              <a:t>– </a:t>
            </a:r>
            <a:r>
              <a:rPr lang="fi-FI" sz="2000" i="1" dirty="0" smtClean="0"/>
              <a:t>marginalisoituminen</a:t>
            </a:r>
          </a:p>
          <a:p>
            <a:pPr lvl="1"/>
            <a:r>
              <a:rPr lang="fi-FI" sz="2000" i="1" dirty="0" smtClean="0"/>
              <a:t>Kulttuuriristiriidat</a:t>
            </a:r>
            <a:r>
              <a:rPr lang="fi-FI" sz="2000" dirty="0" smtClean="0"/>
              <a:t> ja </a:t>
            </a:r>
            <a:r>
              <a:rPr lang="fi-FI" sz="2000" i="1" dirty="0" smtClean="0"/>
              <a:t>monistinen ajattelu </a:t>
            </a:r>
            <a:r>
              <a:rPr lang="fi-FI" sz="2000" dirty="0" smtClean="0"/>
              <a:t>vaikeuttavat integroitumista, </a:t>
            </a:r>
            <a:r>
              <a:rPr lang="fi-FI" sz="2000" i="1" dirty="0" smtClean="0"/>
              <a:t>kotouttaminen </a:t>
            </a:r>
            <a:r>
              <a:rPr lang="fi-FI" sz="2000" dirty="0" smtClean="0"/>
              <a:t>ja </a:t>
            </a:r>
            <a:r>
              <a:rPr lang="fi-FI" sz="2000" i="1" dirty="0" smtClean="0"/>
              <a:t>kulttuurirelativistinen ajattelu </a:t>
            </a:r>
            <a:r>
              <a:rPr lang="fi-FI" sz="2000" dirty="0" smtClean="0"/>
              <a:t>tukevat</a:t>
            </a:r>
          </a:p>
          <a:p>
            <a:pPr lvl="1"/>
            <a:r>
              <a:rPr lang="fi-FI" sz="2000" dirty="0" smtClean="0"/>
              <a:t>Haasteena </a:t>
            </a:r>
            <a:r>
              <a:rPr lang="fi-FI" sz="2000" i="1" dirty="0" smtClean="0"/>
              <a:t>kulttuurishokit</a:t>
            </a:r>
            <a:r>
              <a:rPr lang="fi-FI" sz="2000" dirty="0" smtClean="0"/>
              <a:t> sekä globalisoitumisen vastareaktiot -&gt; k</a:t>
            </a:r>
            <a:r>
              <a:rPr lang="fi-FI" sz="2000" dirty="0" smtClean="0"/>
              <a:t>ansallismielisyyden ja muukalaisvihan/rasismin nousu</a:t>
            </a:r>
          </a:p>
          <a:p>
            <a:pPr lvl="1"/>
            <a:r>
              <a:rPr lang="fi-FI" sz="2000" dirty="0" smtClean="0"/>
              <a:t>Kulttuurien kohtaamisen eri vaihtoehdot</a:t>
            </a:r>
          </a:p>
          <a:p>
            <a:pPr lvl="2"/>
            <a:r>
              <a:rPr lang="fi-FI" sz="1600" i="1" dirty="0" smtClean="0"/>
              <a:t>akkulturaatio</a:t>
            </a:r>
            <a:r>
              <a:rPr lang="fi-FI" sz="1600" dirty="0" smtClean="0"/>
              <a:t> -&gt; tapojen ja asenteiden molemminpuolinen muuttuminen (esim. USA)</a:t>
            </a:r>
          </a:p>
          <a:p>
            <a:pPr lvl="2"/>
            <a:r>
              <a:rPr lang="fi-FI" sz="1600" i="1" dirty="0" smtClean="0"/>
              <a:t>assimilaatio</a:t>
            </a:r>
            <a:r>
              <a:rPr lang="fi-FI" sz="1600" dirty="0" smtClean="0"/>
              <a:t> -&gt; vähemmistökulttuuri sulautuu vähitellen valtakulttuuriin</a:t>
            </a:r>
          </a:p>
          <a:p>
            <a:pPr lvl="2"/>
            <a:r>
              <a:rPr lang="fi-FI" sz="1600" i="1" dirty="0" err="1" smtClean="0"/>
              <a:t>segregaatio</a:t>
            </a:r>
            <a:r>
              <a:rPr lang="fi-FI" sz="1600" dirty="0" smtClean="0"/>
              <a:t> -&gt; kulttuurien yhdistyminen estetään (esim. Etelä-Afrikan </a:t>
            </a:r>
            <a:r>
              <a:rPr lang="fi-FI" sz="1600" i="1" dirty="0" smtClean="0"/>
              <a:t>apartheid</a:t>
            </a:r>
            <a:r>
              <a:rPr lang="fi-FI" sz="1600" dirty="0" smtClean="0"/>
              <a:t> 1900-l)</a:t>
            </a:r>
          </a:p>
          <a:p>
            <a:pPr lvl="2"/>
            <a:endParaRPr lang="fi-FI" sz="1600" dirty="0" smtClean="0"/>
          </a:p>
          <a:p>
            <a:pPr lvl="2"/>
            <a:endParaRPr lang="fi-FI" sz="1600" dirty="0" smtClean="0"/>
          </a:p>
          <a:p>
            <a:pPr lvl="1"/>
            <a:endParaRPr lang="fi-FI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579</TotalTime>
  <Words>81</Words>
  <Application>Microsoft Office PowerPoint</Application>
  <PresentationFormat>Näytössä katseltava diaesitys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Monikulttuuristuminen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Niemi Mikko</cp:lastModifiedBy>
  <cp:revision>82</cp:revision>
  <cp:lastPrinted>2017-08-10T09:54:03Z</cp:lastPrinted>
  <dcterms:created xsi:type="dcterms:W3CDTF">2013-07-30T12:06:37Z</dcterms:created>
  <dcterms:modified xsi:type="dcterms:W3CDTF">2019-08-13T05:31:32Z</dcterms:modified>
</cp:coreProperties>
</file>