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AA13D5-C4A4-465E-AD0E-046525B94C6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E2F6D4E-14E5-447C-B824-D21107818B80}">
      <dgm:prSet/>
      <dgm:spPr/>
      <dgm:t>
        <a:bodyPr/>
        <a:lstStyle/>
        <a:p>
          <a:r>
            <a:rPr lang="fi-FI" i="1"/>
            <a:t>valtakulttuuri – alakulttuuri – alkuperäiskulttuuri</a:t>
          </a:r>
          <a:endParaRPr lang="en-US"/>
        </a:p>
      </dgm:t>
    </dgm:pt>
    <dgm:pt modelId="{8A28C7A2-B152-44D2-9E36-552D284D02E3}" type="parTrans" cxnId="{E2D751EC-D81C-432A-9A68-B1A15B48C059}">
      <dgm:prSet/>
      <dgm:spPr/>
      <dgm:t>
        <a:bodyPr/>
        <a:lstStyle/>
        <a:p>
          <a:endParaRPr lang="en-US"/>
        </a:p>
      </dgm:t>
    </dgm:pt>
    <dgm:pt modelId="{F8BB5D8A-2764-4B29-9DA2-B6B034BCCD9D}" type="sibTrans" cxnId="{E2D751EC-D81C-432A-9A68-B1A15B48C059}">
      <dgm:prSet/>
      <dgm:spPr/>
      <dgm:t>
        <a:bodyPr/>
        <a:lstStyle/>
        <a:p>
          <a:endParaRPr lang="en-US"/>
        </a:p>
      </dgm:t>
    </dgm:pt>
    <dgm:pt modelId="{2AA51235-53E4-457A-B754-3F05B41B0B5B}">
      <dgm:prSet/>
      <dgm:spPr/>
      <dgm:t>
        <a:bodyPr/>
        <a:lstStyle/>
        <a:p>
          <a:r>
            <a:rPr lang="fi-FI" i="1"/>
            <a:t>yhtenäiskulttuuri – monikulttuuri</a:t>
          </a:r>
          <a:endParaRPr lang="en-US"/>
        </a:p>
      </dgm:t>
    </dgm:pt>
    <dgm:pt modelId="{98B2FC8F-99F8-4EA3-8C1D-83B29F6E6A3B}" type="parTrans" cxnId="{19E015FC-66C1-4750-9950-6747B06A00DE}">
      <dgm:prSet/>
      <dgm:spPr/>
      <dgm:t>
        <a:bodyPr/>
        <a:lstStyle/>
        <a:p>
          <a:endParaRPr lang="en-US"/>
        </a:p>
      </dgm:t>
    </dgm:pt>
    <dgm:pt modelId="{72FCDAA7-978C-4478-A2F8-5413B40CAF56}" type="sibTrans" cxnId="{19E015FC-66C1-4750-9950-6747B06A00DE}">
      <dgm:prSet/>
      <dgm:spPr/>
      <dgm:t>
        <a:bodyPr/>
        <a:lstStyle/>
        <a:p>
          <a:endParaRPr lang="en-US"/>
        </a:p>
      </dgm:t>
    </dgm:pt>
    <dgm:pt modelId="{B90B3BCD-C4CA-4625-9894-ABB859BAE3D2}">
      <dgm:prSet/>
      <dgm:spPr/>
      <dgm:t>
        <a:bodyPr/>
        <a:lstStyle/>
        <a:p>
          <a:r>
            <a:rPr lang="fi-FI" i="1"/>
            <a:t>eliittikulttuuri – populaarikulttuuri</a:t>
          </a:r>
          <a:endParaRPr lang="en-US"/>
        </a:p>
      </dgm:t>
    </dgm:pt>
    <dgm:pt modelId="{94E01B23-34B6-4A6C-B784-BA749480579C}" type="parTrans" cxnId="{83F65CFC-F5F6-4DF6-B5DE-5B822121DB13}">
      <dgm:prSet/>
      <dgm:spPr/>
      <dgm:t>
        <a:bodyPr/>
        <a:lstStyle/>
        <a:p>
          <a:endParaRPr lang="en-US"/>
        </a:p>
      </dgm:t>
    </dgm:pt>
    <dgm:pt modelId="{FF486F03-C90F-4546-97AC-DAE206F4246D}" type="sibTrans" cxnId="{83F65CFC-F5F6-4DF6-B5DE-5B822121DB13}">
      <dgm:prSet/>
      <dgm:spPr/>
      <dgm:t>
        <a:bodyPr/>
        <a:lstStyle/>
        <a:p>
          <a:endParaRPr lang="en-US"/>
        </a:p>
      </dgm:t>
    </dgm:pt>
    <dgm:pt modelId="{A1375A41-D70A-46CB-B1E7-5493E3D0EE48}" type="pres">
      <dgm:prSet presAssocID="{3DAA13D5-C4A4-465E-AD0E-046525B94C6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76F0E09-84FF-4C5E-ACC6-867647FBB8CD}" type="pres">
      <dgm:prSet presAssocID="{5E2F6D4E-14E5-447C-B824-D21107818B80}" presName="hierRoot1" presStyleCnt="0"/>
      <dgm:spPr/>
    </dgm:pt>
    <dgm:pt modelId="{344F9A9D-3137-4F05-B40D-54CBAF94FEC4}" type="pres">
      <dgm:prSet presAssocID="{5E2F6D4E-14E5-447C-B824-D21107818B80}" presName="composite" presStyleCnt="0"/>
      <dgm:spPr/>
    </dgm:pt>
    <dgm:pt modelId="{A7869C5F-11CB-4A9D-876B-758F15A3E30C}" type="pres">
      <dgm:prSet presAssocID="{5E2F6D4E-14E5-447C-B824-D21107818B80}" presName="background" presStyleLbl="node0" presStyleIdx="0" presStyleCnt="3"/>
      <dgm:spPr/>
    </dgm:pt>
    <dgm:pt modelId="{04172ED2-F728-4CCF-B415-8441D6DC8C27}" type="pres">
      <dgm:prSet presAssocID="{5E2F6D4E-14E5-447C-B824-D21107818B80}" presName="text" presStyleLbl="fgAcc0" presStyleIdx="0" presStyleCnt="3">
        <dgm:presLayoutVars>
          <dgm:chPref val="3"/>
        </dgm:presLayoutVars>
      </dgm:prSet>
      <dgm:spPr/>
    </dgm:pt>
    <dgm:pt modelId="{9D57DBAB-0FF2-4FC3-9A3E-30AA3F88007F}" type="pres">
      <dgm:prSet presAssocID="{5E2F6D4E-14E5-447C-B824-D21107818B80}" presName="hierChild2" presStyleCnt="0"/>
      <dgm:spPr/>
    </dgm:pt>
    <dgm:pt modelId="{D3278B50-0671-4A66-A6D2-126303D5EBA1}" type="pres">
      <dgm:prSet presAssocID="{2AA51235-53E4-457A-B754-3F05B41B0B5B}" presName="hierRoot1" presStyleCnt="0"/>
      <dgm:spPr/>
    </dgm:pt>
    <dgm:pt modelId="{3D2EF717-6B82-4FDD-8340-E283EFE511E3}" type="pres">
      <dgm:prSet presAssocID="{2AA51235-53E4-457A-B754-3F05B41B0B5B}" presName="composite" presStyleCnt="0"/>
      <dgm:spPr/>
    </dgm:pt>
    <dgm:pt modelId="{C227D412-1CEC-46BE-810E-B100B2C153C8}" type="pres">
      <dgm:prSet presAssocID="{2AA51235-53E4-457A-B754-3F05B41B0B5B}" presName="background" presStyleLbl="node0" presStyleIdx="1" presStyleCnt="3"/>
      <dgm:spPr/>
    </dgm:pt>
    <dgm:pt modelId="{9031F528-175D-4D1B-A20F-BEF7591D8285}" type="pres">
      <dgm:prSet presAssocID="{2AA51235-53E4-457A-B754-3F05B41B0B5B}" presName="text" presStyleLbl="fgAcc0" presStyleIdx="1" presStyleCnt="3">
        <dgm:presLayoutVars>
          <dgm:chPref val="3"/>
        </dgm:presLayoutVars>
      </dgm:prSet>
      <dgm:spPr/>
    </dgm:pt>
    <dgm:pt modelId="{0FCA8294-B1A5-4C6B-B62D-581E29CD1340}" type="pres">
      <dgm:prSet presAssocID="{2AA51235-53E4-457A-B754-3F05B41B0B5B}" presName="hierChild2" presStyleCnt="0"/>
      <dgm:spPr/>
    </dgm:pt>
    <dgm:pt modelId="{74EC8E85-3685-4800-B33D-0B16457E1C46}" type="pres">
      <dgm:prSet presAssocID="{B90B3BCD-C4CA-4625-9894-ABB859BAE3D2}" presName="hierRoot1" presStyleCnt="0"/>
      <dgm:spPr/>
    </dgm:pt>
    <dgm:pt modelId="{6462D1FC-A41F-4181-8394-569EC65E71B6}" type="pres">
      <dgm:prSet presAssocID="{B90B3BCD-C4CA-4625-9894-ABB859BAE3D2}" presName="composite" presStyleCnt="0"/>
      <dgm:spPr/>
    </dgm:pt>
    <dgm:pt modelId="{DF4B4F39-EBD3-4019-9057-01B07D9B718F}" type="pres">
      <dgm:prSet presAssocID="{B90B3BCD-C4CA-4625-9894-ABB859BAE3D2}" presName="background" presStyleLbl="node0" presStyleIdx="2" presStyleCnt="3"/>
      <dgm:spPr/>
    </dgm:pt>
    <dgm:pt modelId="{3D571580-708E-409D-8061-1475CEE616CF}" type="pres">
      <dgm:prSet presAssocID="{B90B3BCD-C4CA-4625-9894-ABB859BAE3D2}" presName="text" presStyleLbl="fgAcc0" presStyleIdx="2" presStyleCnt="3">
        <dgm:presLayoutVars>
          <dgm:chPref val="3"/>
        </dgm:presLayoutVars>
      </dgm:prSet>
      <dgm:spPr/>
    </dgm:pt>
    <dgm:pt modelId="{3E9FB762-6E39-43D7-BCCD-10DD4B0C54CC}" type="pres">
      <dgm:prSet presAssocID="{B90B3BCD-C4CA-4625-9894-ABB859BAE3D2}" presName="hierChild2" presStyleCnt="0"/>
      <dgm:spPr/>
    </dgm:pt>
  </dgm:ptLst>
  <dgm:cxnLst>
    <dgm:cxn modelId="{D62A4D4D-D727-45E4-9156-8E27106008DC}" type="presOf" srcId="{5E2F6D4E-14E5-447C-B824-D21107818B80}" destId="{04172ED2-F728-4CCF-B415-8441D6DC8C27}" srcOrd="0" destOrd="0" presId="urn:microsoft.com/office/officeart/2005/8/layout/hierarchy1"/>
    <dgm:cxn modelId="{0C42A58E-719F-4A31-BF8C-76426A7779E3}" type="presOf" srcId="{B90B3BCD-C4CA-4625-9894-ABB859BAE3D2}" destId="{3D571580-708E-409D-8061-1475CEE616CF}" srcOrd="0" destOrd="0" presId="urn:microsoft.com/office/officeart/2005/8/layout/hierarchy1"/>
    <dgm:cxn modelId="{1BB10BA0-8604-46EB-8892-5924B8713C89}" type="presOf" srcId="{3DAA13D5-C4A4-465E-AD0E-046525B94C66}" destId="{A1375A41-D70A-46CB-B1E7-5493E3D0EE48}" srcOrd="0" destOrd="0" presId="urn:microsoft.com/office/officeart/2005/8/layout/hierarchy1"/>
    <dgm:cxn modelId="{9AFBB4E3-12AA-4A7B-8104-57089853BE07}" type="presOf" srcId="{2AA51235-53E4-457A-B754-3F05B41B0B5B}" destId="{9031F528-175D-4D1B-A20F-BEF7591D8285}" srcOrd="0" destOrd="0" presId="urn:microsoft.com/office/officeart/2005/8/layout/hierarchy1"/>
    <dgm:cxn modelId="{E2D751EC-D81C-432A-9A68-B1A15B48C059}" srcId="{3DAA13D5-C4A4-465E-AD0E-046525B94C66}" destId="{5E2F6D4E-14E5-447C-B824-D21107818B80}" srcOrd="0" destOrd="0" parTransId="{8A28C7A2-B152-44D2-9E36-552D284D02E3}" sibTransId="{F8BB5D8A-2764-4B29-9DA2-B6B034BCCD9D}"/>
    <dgm:cxn modelId="{19E015FC-66C1-4750-9950-6747B06A00DE}" srcId="{3DAA13D5-C4A4-465E-AD0E-046525B94C66}" destId="{2AA51235-53E4-457A-B754-3F05B41B0B5B}" srcOrd="1" destOrd="0" parTransId="{98B2FC8F-99F8-4EA3-8C1D-83B29F6E6A3B}" sibTransId="{72FCDAA7-978C-4478-A2F8-5413B40CAF56}"/>
    <dgm:cxn modelId="{83F65CFC-F5F6-4DF6-B5DE-5B822121DB13}" srcId="{3DAA13D5-C4A4-465E-AD0E-046525B94C66}" destId="{B90B3BCD-C4CA-4625-9894-ABB859BAE3D2}" srcOrd="2" destOrd="0" parTransId="{94E01B23-34B6-4A6C-B784-BA749480579C}" sibTransId="{FF486F03-C90F-4546-97AC-DAE206F4246D}"/>
    <dgm:cxn modelId="{D2EDC198-EA49-4D3E-B94D-0EABB8348B50}" type="presParOf" srcId="{A1375A41-D70A-46CB-B1E7-5493E3D0EE48}" destId="{976F0E09-84FF-4C5E-ACC6-867647FBB8CD}" srcOrd="0" destOrd="0" presId="urn:microsoft.com/office/officeart/2005/8/layout/hierarchy1"/>
    <dgm:cxn modelId="{5D130B8E-9CC5-4879-85EB-23D8C6C6513A}" type="presParOf" srcId="{976F0E09-84FF-4C5E-ACC6-867647FBB8CD}" destId="{344F9A9D-3137-4F05-B40D-54CBAF94FEC4}" srcOrd="0" destOrd="0" presId="urn:microsoft.com/office/officeart/2005/8/layout/hierarchy1"/>
    <dgm:cxn modelId="{D38126C0-B17B-4C45-978F-DE9BA52AB570}" type="presParOf" srcId="{344F9A9D-3137-4F05-B40D-54CBAF94FEC4}" destId="{A7869C5F-11CB-4A9D-876B-758F15A3E30C}" srcOrd="0" destOrd="0" presId="urn:microsoft.com/office/officeart/2005/8/layout/hierarchy1"/>
    <dgm:cxn modelId="{EE89F5F7-858C-4E07-8153-77CE9E57D737}" type="presParOf" srcId="{344F9A9D-3137-4F05-B40D-54CBAF94FEC4}" destId="{04172ED2-F728-4CCF-B415-8441D6DC8C27}" srcOrd="1" destOrd="0" presId="urn:microsoft.com/office/officeart/2005/8/layout/hierarchy1"/>
    <dgm:cxn modelId="{CA23F466-9283-4491-8285-4A06CA9EE885}" type="presParOf" srcId="{976F0E09-84FF-4C5E-ACC6-867647FBB8CD}" destId="{9D57DBAB-0FF2-4FC3-9A3E-30AA3F88007F}" srcOrd="1" destOrd="0" presId="urn:microsoft.com/office/officeart/2005/8/layout/hierarchy1"/>
    <dgm:cxn modelId="{FE407F3A-30F2-4E4C-9B75-BC5FCFD11530}" type="presParOf" srcId="{A1375A41-D70A-46CB-B1E7-5493E3D0EE48}" destId="{D3278B50-0671-4A66-A6D2-126303D5EBA1}" srcOrd="1" destOrd="0" presId="urn:microsoft.com/office/officeart/2005/8/layout/hierarchy1"/>
    <dgm:cxn modelId="{424B579C-1E68-499E-BAD7-1C08ECE0DE42}" type="presParOf" srcId="{D3278B50-0671-4A66-A6D2-126303D5EBA1}" destId="{3D2EF717-6B82-4FDD-8340-E283EFE511E3}" srcOrd="0" destOrd="0" presId="urn:microsoft.com/office/officeart/2005/8/layout/hierarchy1"/>
    <dgm:cxn modelId="{80267987-CBB3-47E2-8BE8-87F5C4E1DFB8}" type="presParOf" srcId="{3D2EF717-6B82-4FDD-8340-E283EFE511E3}" destId="{C227D412-1CEC-46BE-810E-B100B2C153C8}" srcOrd="0" destOrd="0" presId="urn:microsoft.com/office/officeart/2005/8/layout/hierarchy1"/>
    <dgm:cxn modelId="{441FD609-C1C7-4584-B0C7-2A86FC3C97A8}" type="presParOf" srcId="{3D2EF717-6B82-4FDD-8340-E283EFE511E3}" destId="{9031F528-175D-4D1B-A20F-BEF7591D8285}" srcOrd="1" destOrd="0" presId="urn:microsoft.com/office/officeart/2005/8/layout/hierarchy1"/>
    <dgm:cxn modelId="{E51A90CD-2C49-4746-84B0-BA2DEA5C177A}" type="presParOf" srcId="{D3278B50-0671-4A66-A6D2-126303D5EBA1}" destId="{0FCA8294-B1A5-4C6B-B62D-581E29CD1340}" srcOrd="1" destOrd="0" presId="urn:microsoft.com/office/officeart/2005/8/layout/hierarchy1"/>
    <dgm:cxn modelId="{36B3D17C-9963-4B5B-ADEC-127CC3E1C221}" type="presParOf" srcId="{A1375A41-D70A-46CB-B1E7-5493E3D0EE48}" destId="{74EC8E85-3685-4800-B33D-0B16457E1C46}" srcOrd="2" destOrd="0" presId="urn:microsoft.com/office/officeart/2005/8/layout/hierarchy1"/>
    <dgm:cxn modelId="{8C2AD409-BFF2-4C85-9DA6-53DE4FF43D7C}" type="presParOf" srcId="{74EC8E85-3685-4800-B33D-0B16457E1C46}" destId="{6462D1FC-A41F-4181-8394-569EC65E71B6}" srcOrd="0" destOrd="0" presId="urn:microsoft.com/office/officeart/2005/8/layout/hierarchy1"/>
    <dgm:cxn modelId="{C3F385DA-1F44-4A80-A3AE-47E99568D69C}" type="presParOf" srcId="{6462D1FC-A41F-4181-8394-569EC65E71B6}" destId="{DF4B4F39-EBD3-4019-9057-01B07D9B718F}" srcOrd="0" destOrd="0" presId="urn:microsoft.com/office/officeart/2005/8/layout/hierarchy1"/>
    <dgm:cxn modelId="{D51264F4-8FB2-47F9-97E3-9767225E6CA0}" type="presParOf" srcId="{6462D1FC-A41F-4181-8394-569EC65E71B6}" destId="{3D571580-708E-409D-8061-1475CEE616CF}" srcOrd="1" destOrd="0" presId="urn:microsoft.com/office/officeart/2005/8/layout/hierarchy1"/>
    <dgm:cxn modelId="{C1FF8331-A846-41AA-9653-622E65B2E1AF}" type="presParOf" srcId="{74EC8E85-3685-4800-B33D-0B16457E1C46}" destId="{3E9FB762-6E39-43D7-BCCD-10DD4B0C54C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869C5F-11CB-4A9D-876B-758F15A3E30C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72ED2-F728-4CCF-B415-8441D6DC8C27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i="1" kern="1200"/>
            <a:t>valtakulttuuri – alakulttuuri – alkuperäiskulttuuri</a:t>
          </a:r>
          <a:endParaRPr lang="en-US" sz="2600" kern="1200"/>
        </a:p>
      </dsp:txBody>
      <dsp:txXfrm>
        <a:off x="398656" y="1088253"/>
        <a:ext cx="2959127" cy="1837317"/>
      </dsp:txXfrm>
    </dsp:sp>
    <dsp:sp modelId="{C227D412-1CEC-46BE-810E-B100B2C153C8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31F528-175D-4D1B-A20F-BEF7591D8285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i="1" kern="1200"/>
            <a:t>yhtenäiskulttuuri – monikulttuuri</a:t>
          </a:r>
          <a:endParaRPr lang="en-US" sz="2600" kern="1200"/>
        </a:p>
      </dsp:txBody>
      <dsp:txXfrm>
        <a:off x="4155097" y="1088253"/>
        <a:ext cx="2959127" cy="1837317"/>
      </dsp:txXfrm>
    </dsp:sp>
    <dsp:sp modelId="{DF4B4F39-EBD3-4019-9057-01B07D9B718F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571580-708E-409D-8061-1475CEE616CF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i="1" kern="1200"/>
            <a:t>eliittikulttuuri – populaarikulttuuri</a:t>
          </a:r>
          <a:endParaRPr lang="en-US" sz="2600" kern="1200"/>
        </a:p>
      </dsp:txBody>
      <dsp:txXfrm>
        <a:off x="7911539" y="1088253"/>
        <a:ext cx="2959127" cy="1837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FEED71-AB43-0EBA-62F7-DF00D2C315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8632826-CA22-F1D0-D06E-6516CAC91B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63BD56D-C801-156F-E6B8-E7425D482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4E902-053D-4F9A-9421-EE2532E22FBA}" type="datetimeFigureOut">
              <a:rPr lang="fi-FI" smtClean="0"/>
              <a:t>7.8.2024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20CAA2D-96D9-8B2C-BC21-3A680F629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86C921E-75B3-A6BA-F805-A32CA8F1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F2AC-13C8-4A69-9724-DF8BBABA4C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3212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456F2A-4660-C538-5BA1-2FB33FD57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1731E9D-4D03-C7A7-03A4-4FAA745467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D082F95-ABC1-1A5B-F494-893D71FD5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4E902-053D-4F9A-9421-EE2532E22FBA}" type="datetimeFigureOut">
              <a:rPr lang="fi-FI" smtClean="0"/>
              <a:t>7.8.2024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687DF25-D9AD-0EE8-8816-560B6D332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B7FF8EF-EC7B-5F2E-7364-F8564F0BF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F2AC-13C8-4A69-9724-DF8BBABA4C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9937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9FDE303-34A6-0FA6-9984-B8B8B3C8E4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97E20B2-A596-EB46-3FAE-8A4A360257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83203C-2B46-911B-4C51-13AFB079F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4E902-053D-4F9A-9421-EE2532E22FBA}" type="datetimeFigureOut">
              <a:rPr lang="fi-FI" smtClean="0"/>
              <a:t>7.8.2024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E91BF65-F16F-FD96-114C-26013C57D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692A21C-53F2-DFAD-DE55-95BA3748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F2AC-13C8-4A69-9724-DF8BBABA4C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2153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A2ECB3-18CD-B09F-0492-DF457DE7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B5A942-84E7-0CD9-DF6D-66C5E75BD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3942CF5-DD66-C377-202A-026FDE029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4E902-053D-4F9A-9421-EE2532E22FBA}" type="datetimeFigureOut">
              <a:rPr lang="fi-FI" smtClean="0"/>
              <a:t>7.8.2024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A0D41F-11EA-AD25-D180-5909033CD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94AD4DC-ACF8-44FD-7E77-DC7E718E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F2AC-13C8-4A69-9724-DF8BBABA4C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8462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29A801-8B8C-71EB-FFEF-F85EADF6F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126C8D3-67FC-735F-64C8-70FB995A0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F1AB9EE-6829-2DC4-A4D3-23FAEB27E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4E902-053D-4F9A-9421-EE2532E22FBA}" type="datetimeFigureOut">
              <a:rPr lang="fi-FI" smtClean="0"/>
              <a:t>7.8.2024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3E62673-282F-DFB3-7E58-B3C92252E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4346A7C-C299-414C-2622-E23C538D2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F2AC-13C8-4A69-9724-DF8BBABA4C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1916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FDEE36-28E4-89BB-DC05-1C0D7BAC6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F9437FA-00D7-D0E6-61F5-7513BC2912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F3BDCCE-BE76-1A6B-8B52-A1EDB5163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9EB4C35-ABE9-9599-7AF0-BC42DE0CF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4E902-053D-4F9A-9421-EE2532E22FBA}" type="datetimeFigureOut">
              <a:rPr lang="fi-FI" smtClean="0"/>
              <a:t>7.8.2024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588ADAF-5AF4-D6BD-7DBF-571068957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A6B7F9F-7C3A-FBA9-A1ED-259000742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F2AC-13C8-4A69-9724-DF8BBABA4C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4009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81C11C-C1F9-3476-C842-9AE24F3BC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C491F61-05ED-F1C0-3C76-B0546BA38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BA9953A-5FC6-C5CD-5653-04980AE45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6570D26-AD43-1027-E89D-FD54A0532C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5BAFA88-EBE8-54CA-0CCE-CFBCBC8A2F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DCE7B16-6DBD-12E2-7F01-8E486662A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4E902-053D-4F9A-9421-EE2532E22FBA}" type="datetimeFigureOut">
              <a:rPr lang="fi-FI" smtClean="0"/>
              <a:t>7.8.2024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8142AB2-F66B-14B8-45F6-05D1E4E10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3B47BDF-EE44-BD4B-4DB2-4C77D3E7C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F2AC-13C8-4A69-9724-DF8BBABA4C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267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64FE2E-64EA-8574-790E-81D52805C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9F9291E-25D1-902D-5E48-901654D0D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4E902-053D-4F9A-9421-EE2532E22FBA}" type="datetimeFigureOut">
              <a:rPr lang="fi-FI" smtClean="0"/>
              <a:t>7.8.2024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C96D492-6261-585A-B41C-B0EB63E2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B5D8437-0989-2657-237C-6595A78F7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F2AC-13C8-4A69-9724-DF8BBABA4C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7978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4DC60A2-0D16-1143-AC40-96011A12E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4E902-053D-4F9A-9421-EE2532E22FBA}" type="datetimeFigureOut">
              <a:rPr lang="fi-FI" smtClean="0"/>
              <a:t>7.8.2024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07E80D8-CA40-2F62-ED14-D8526D363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DB1C94E-3EBC-0D2F-8EB9-24B628960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F2AC-13C8-4A69-9724-DF8BBABA4C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960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52D060-E8BD-84D7-5D91-5E14D4C86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8DCDD6-5599-EA46-9694-24DA8AF77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AA13AEE-56FF-C623-263B-214A89713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C269CBC-110B-5A09-77D3-A993399D1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4E902-053D-4F9A-9421-EE2532E22FBA}" type="datetimeFigureOut">
              <a:rPr lang="fi-FI" smtClean="0"/>
              <a:t>7.8.2024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E2AC357-1886-85ED-D441-5E4A6FF3C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A88CA8F-203B-3B6E-EFE2-3F65EE9D2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F2AC-13C8-4A69-9724-DF8BBABA4C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7693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1E8C61-E8F5-CF6C-4A3B-9A3417129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768CE82-4915-32C3-344E-950A8EF70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4FD3CDF-D79B-33FE-32EF-CDB037685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DD84AE5-6A98-ABB2-9065-E462297E6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4E902-053D-4F9A-9421-EE2532E22FBA}" type="datetimeFigureOut">
              <a:rPr lang="fi-FI" smtClean="0"/>
              <a:t>7.8.2024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F6E0E70-CD41-88DF-8134-3A59A1CE7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D129994-CC43-AE23-BC47-AF9E44DE3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F2AC-13C8-4A69-9724-DF8BBABA4C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826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99788A5-9149-0930-6F25-7B77A9EC9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681B12A-D321-45F3-7077-2007D080A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5BEB935-791E-D315-B54A-BAC8F2F58E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44E902-053D-4F9A-9421-EE2532E22FBA}" type="datetimeFigureOut">
              <a:rPr lang="fi-FI" smtClean="0"/>
              <a:t>7.8.2024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2029B57-F6B8-1E68-EB56-21947495C2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C2922D6-2769-C93A-3805-C1E3DD232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89F2AC-13C8-4A69-9724-DF8BBABA4C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0549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677BAFB-3BD3-41BB-9107-FAE224AE2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6823A9B-C188-42D4-847C-3AD928DB1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42784" y="253140"/>
            <a:ext cx="6184555" cy="618455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B557F3-1A0C-4749-A6DB-EAC082DF3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4848" y="253140"/>
            <a:ext cx="6184555" cy="6184555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D55AA6-3751-494F-868A-DCEDC5CE8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03723" y="136525"/>
            <a:ext cx="6184555" cy="618455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E7502BF-DDC4-7B44-4A7A-2637225C4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1400" y="965580"/>
            <a:ext cx="5204489" cy="3160593"/>
          </a:xfrm>
        </p:spPr>
        <p:txBody>
          <a:bodyPr>
            <a:normAutofit/>
          </a:bodyPr>
          <a:lstStyle/>
          <a:p>
            <a:r>
              <a:rPr lang="fi-FI" sz="4600">
                <a:solidFill>
                  <a:schemeClr val="bg1"/>
                </a:solidFill>
              </a:rPr>
              <a:t>Kulttuuritutkimuksen peruskäsitteitä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67CDF20-0349-1711-C3FA-90A86E581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0817" y="4409960"/>
            <a:ext cx="4508641" cy="1116414"/>
          </a:xfrm>
        </p:spPr>
        <p:txBody>
          <a:bodyPr>
            <a:normAutofit/>
          </a:bodyPr>
          <a:lstStyle/>
          <a:p>
            <a:r>
              <a:rPr lang="fi-FI" sz="2000">
                <a:solidFill>
                  <a:schemeClr val="bg1"/>
                </a:solidFill>
              </a:rPr>
              <a:t>Kpl 1</a:t>
            </a:r>
          </a:p>
        </p:txBody>
      </p:sp>
      <p:sp>
        <p:nvSpPr>
          <p:cNvPr id="16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D82AB1B2-7970-42CF-8BF5-567C69E9F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20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80947" y="1755501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C10FB9CA-E7FA-462C-B537-F1224ED1A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8469AE7-A75B-4F37-850B-EF5974ABE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8" name="Graphic 4">
            <a:extLst>
              <a:ext uri="{FF2B5EF4-FFF2-40B4-BE49-F238E27FC236}">
                <a16:creationId xmlns:a16="http://schemas.microsoft.com/office/drawing/2014/main" id="{63301095-70B2-49AA-8DA9-A35629AD6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97506" y="4175798"/>
            <a:ext cx="1861486" cy="1861665"/>
            <a:chOff x="5734053" y="3067000"/>
            <a:chExt cx="724484" cy="724549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218E08C-0BEA-45C2-8C09-4141DDDA0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067000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32F6090-14E0-44C6-B9FC-C91047BCD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DB9402B-335C-4892-9E7C-C400E95BE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7A4371D-4448-409A-93F3-0C92E3EB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80149CB-4B8F-4FD1-AC5E-25670C9EA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2D49A1A-35B0-4620-9D1E-A782A0E97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FF46F08-B1E4-44C1-BD4A-4191D6EAD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DB16610-3D81-4E5C-850D-5D1245C0D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2624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05501B2-83AC-4299-BE5A-8CA16B408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2624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7CF1B90-3B3A-403E-A94F-8B82945D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6A1CBA9-4AC1-4C42-9429-3FF31DF28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1318D9B-FD39-402A-ADFA-0E6CC789A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33FB08F-B346-47C0-A7CD-1DE53E6C0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12624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93AD6F2-6408-4A8E-9749-CB7388EF3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15D9D2F-1568-4BE3-A54A-69F52492B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85393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AB547A7-0D80-491F-98B4-C6B7CC4FC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E2693CD-DAF5-4B26-9A2F-17673BF3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96EEE12-952A-4693-B161-D7071D601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4228DCC-1611-4BDC-90AA-231F67EB1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A163C3C-D3DF-461F-B6A8-90C7C227D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D021D29-2980-41C3-AB83-DA93C105B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C09C1FA-1A9D-49A7-9D73-8B777140A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244637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B8D8CD4-7B9B-48A5-BC59-0CB859354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24463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24D0A27-A8B0-4020-9399-24127726E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68E8EBA-9F8C-4650-B9BE-38A0A56BC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A460BB3-2605-4AA2-AE1D-B9FB61EBF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E2E38EE-DBBE-4CC1-9498-E7193E1B2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2446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F191D5C-7D2A-4408-A8F2-389D2360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8F7193B-B379-4921-9F17-1841D506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03786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4C5E53C-6003-4F74-B1CA-C7EA1E499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B97B2B1-1CF5-46A5-940D-AB8F57F59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783F4F1-D8CE-4453-B79B-AD976E272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6A7A4C9-F24F-4F00-A2FA-29E788A0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694A32-59D6-46E3-8CE4-E4C485C2C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83EBB4C-28FF-41C6-90D6-5F30FC086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707659D-8AE9-49B5-AB29-ECC099F49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63031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C987ECC-9573-46EA-9C4A-7C3CAE39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6302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DAF6708-18C2-4082-B024-6CEA32AE0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2CBB5AE-39E2-4D9B-A834-64D31B003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592DE98-77BF-4E8E-AEB4-1934207BA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AF5D9A0-BA94-4D2B-8479-26C55355B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63031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CAA6A8E-7ACF-4EF7-AAD6-734A009D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3DD3695-F212-4BAD-BBB3-EC1F62474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22181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B1B3ECB-7594-4C5C-B62B-E686C0A89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EE54C3C-D9E5-4782-B8F6-058EB2D63E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AE78EEE-DC43-44E1-AB47-ACB80F94B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47D67EF-1141-4582-866E-FE02FB236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9ECC931-60A1-4628-A34B-4B68DA3CC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587D2BE-3417-44AE-BEEF-57F88CEC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CEB2ED3-A08D-4286-B75D-893289F3F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C7DB7BB-8173-4377-85B0-032B7BDAB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EF69B4-3F48-4509-8BF8-926E23BC1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1A86650-1EF5-46E3-885D-96985105A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7EBBDE2-BD90-481F-A671-34E2186FB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7DAF1CB-838D-4C5C-8FB7-76BF677FE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4573DA8-D2F3-4644-AC79-83843615C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2624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1AB53B8-0D5C-44BD-A2A9-ABBF659E1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9B7FA60-B453-4877-8D47-CA1209DF9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A6D2414-BCCC-40E8-B990-47642EFE9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0F37C2B-B7E6-420D-AD39-3AE4A2FBE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2624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6417E45-D7FC-40B8-AD49-941B28D18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2624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A8D1963-0C59-476C-AAFA-A7AF4FF50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8539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BE777A9-EC29-46FC-AD21-AC7FD89B1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63BA1CE-93FB-42C7-8381-765E50023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F30F275-ADC8-4FD1-8B4B-673B37517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B20529C-F2DD-4607-8DEE-19A932968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8029A9A-DFF9-49CE-8CEE-95A6695F3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85391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822C2EC-B05D-4CE6-9D59-164769D0E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244634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53A0760F-F576-4A97-94AF-8BBE590844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A76721C-646A-4910-AD1A-BE6B6776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65D4766-CAEC-4074-A9E2-6110A1238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F1A0AC6-319D-49D8-A4FB-17A70E8E8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9502B48-2B92-45BF-B9AC-1102B3807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24463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363AFA7-321F-431C-B2FD-ADCB4D24B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3EDDE1B-7379-4973-8CFD-F3C737104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F20B58A-2DB8-46B2-9E93-9C8C817DC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5A3EF12-3DA1-4505-A44B-1B9634887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B08812B-9264-47E7-8EC8-1233869F6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A29F226-A243-410B-BEE4-EBA9DD76F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0378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DF57348-F837-475C-A7AA-3C7210041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63028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E41B89A-9A45-4947-ADB0-940040049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C1F1525-32BC-46E1-84E6-C2BB88730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C73A8972-BA44-40C6-B045-83E78C4D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196E956-03D1-4F79-826A-A2F5E3DE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6302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DA7B07B-EAC8-4FA5-B14F-3ABF8BA7A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63029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3C28672-FF9E-4FE0-AC47-2FDD26CD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4221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E347BAB3-EA9C-4ADD-AE5E-28F2E3C53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1920C4-EE31-4F03-A0D5-A280D3F4B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EBB3D05-4C78-4F10-8D03-8909DBCFB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42217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C65F531-84E4-463F-8791-EB6EDFA63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4221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A63BB6A3-D482-43F2-9F5F-20E163CC4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BDCCD34-EB5D-4194-8A28-1424E98AE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81330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058544E-163D-4FFF-9A69-0B3A3F2D6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1041486-0577-4F0E-8DD5-5E20E2672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1D11099-C84E-43AC-9F20-92460E170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598FB87-8AFF-4C56-9E2C-776F4641E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7701E761-16DE-4350-9718-DD81B37FB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52E747F-E415-4348-A11A-4CABCB64B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6472F13-E6DE-4469-9563-F478261B6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4057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C72FE15-910B-4622-A14C-AFA2DFCC0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BAB8F759-DEFA-4D35-B76E-6D3034FB7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A1BBCEBD-DCE2-4354-B878-49ABEC367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CBB3A18-0021-403F-8E24-8805829B4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FDF7AAC-1EC6-4409-90AB-DBB98488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B9999E8-7D25-4049-8328-685B556DC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E77FC8A9-DEAE-424D-B460-12E0F3268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997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54F9C69A-0DCF-444A-B970-32B412048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8BD94DDA-54FF-48EE-9DAC-C0EA6F91D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E18A6989-0132-4CB7-BB68-EEBC4E080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A1357332-D19F-4C2B-B474-21D5539B9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95C7590-8B80-428C-95A9-638B26542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A0E8A31-7520-4726-9D96-43BA87407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407EEE0-5D8E-4CCC-A91B-0CB523227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3" y="365896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799DFCC-868B-4257-B530-8E8D616CC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99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F7F5EEB5-FE82-45A8-97C4-88460ABAF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49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CD76E4C7-EB07-499D-9BC3-FF39C8B61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86EFDF8D-E5F7-4EB8-B8DA-3CC7E21D8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2CA6506B-EACA-4FB2-81AB-E028F44786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0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93E4771-2787-4901-93D8-7E90F3F47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0EA31773-15F1-4605-8787-6891ABB2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71811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1302C213-2CD5-4168-9534-111E6E81A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9B36C24-2336-41FD-BAC4-6CD69DFD5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CA3AFAFE-D376-4A7B-928B-833531472D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7C685A00-A4F7-4250-BAAA-70978DADE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E52682F3-EDD5-4BDC-BB19-A4540873A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C5E1880-CFBA-4547-9C23-6D2C43304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39AAF4F-2AAD-4A02-A7FA-FE28D5286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7" y="3777362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05614144-9309-41ED-8E05-839A6EEFF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1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4324D6F-A81D-45F2-BA36-C53F1AB0C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3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B00668D-07BC-47CF-9D1E-F94EC7C56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701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CF78A89-29F2-4973-8463-DF3C57EFB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54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F5BCB645-FB02-40FC-99A4-06CA3F1B2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102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F6115A3A-2FBE-4633-A426-37D05BC07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50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AEFD8D2F-B95A-4C0A-AE85-53171B29F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481330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4DD4F397-1F35-4E06-8EC1-8F58C5191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031E5E0-C77D-49F7-ADF2-258D23052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3F044DE9-FE64-4C30-8191-7E1547880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9B18BCEB-85ED-4077-ACB7-FEB2F644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00C0927E-2CCF-4F8E-8A54-22B8A93C9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48132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D0C3350E-04F5-4FED-9991-4DD964E099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4057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F43D0338-A6C9-4866-8D0C-072664518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405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0EA171B-27E2-4100-9D5F-123CF6E7F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2FD540C-F3DF-40F5-B2BE-BBD113EF4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57768D93-FAD4-4236-969B-B8EE8E88F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405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0F5E0490-21C2-4EF6-950D-38814F32C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40588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8E981C9B-710F-4034-AE82-28B1B0724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997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CC62C2CC-DBAE-4877-8F55-02FE00AE8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D8F57D8B-1988-441F-9DAE-A525DA5E9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715F028-3A13-4D5F-86C4-74C0AD81D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C6C9B50-47B3-44E7-B897-43D010A18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9973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F3F602F0-702E-4D5F-A4FC-0E602C02B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F379870-B34C-4DFC-9F0A-BDAB8C89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6589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641092AC-FED1-4D1D-B57C-0AC883CA9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EA8A0B5E-5BB1-46AF-AC31-7D3756F35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1C519384-2192-432B-B768-64B4BC2D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3C77A9D-44F0-4289-A611-D8AF81357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0A54AEDC-E418-4E02-A713-6CE30C0CD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1" y="36589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24FECFE3-9F31-47B0-B17F-CF2A1CEE8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9" y="371813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68167DF4-8B16-419B-B7BA-2FD5FF6CC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A543D24F-44C0-4DDF-A30E-8C8407548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63DEAE3C-3931-41EE-B4A1-F9385602B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11945CD-32F6-4C09-82AF-551051231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92" y="371812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109F44F-512F-4792-AED2-ECA80DDE1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0" y="37181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29B9E19B-BC56-46F2-BFFF-1688CEA55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77737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F573BDDE-4AED-43FB-B8D1-B5F370893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EFFDA684-6DFF-4629-830E-6F2ACAB8C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6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92E23250-6349-4726-AF61-08A57B3A2E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55" y="377735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8536AAE6-5497-4B0A-9C9F-4EAA1BB32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314" y="377745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52B72898-B9DE-4574-BB20-0C317954D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11912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1" name="Oval 9">
            <a:extLst>
              <a:ext uri="{FF2B5EF4-FFF2-40B4-BE49-F238E27FC236}">
                <a16:creationId xmlns:a16="http://schemas.microsoft.com/office/drawing/2014/main" id="{A99050EE-26AF-4253-BD50-F0FCD965A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284" y="575361"/>
            <a:ext cx="5707277" cy="5707277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CA30F2A-1C2E-68E4-197F-54C8A6BE5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8452"/>
            <a:ext cx="4974771" cy="3587786"/>
          </a:xfrm>
        </p:spPr>
        <p:txBody>
          <a:bodyPr>
            <a:normAutofit/>
          </a:bodyPr>
          <a:lstStyle/>
          <a:p>
            <a:pPr algn="ctr"/>
            <a:r>
              <a:rPr lang="fi-FI">
                <a:solidFill>
                  <a:schemeClr val="bg1"/>
                </a:solidFill>
              </a:rPr>
              <a:t>Kulttuuri</a:t>
            </a:r>
          </a:p>
        </p:txBody>
      </p:sp>
      <p:grpSp>
        <p:nvGrpSpPr>
          <p:cNvPr id="362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13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4" name="Graphic 212">
            <a:extLst>
              <a:ext uri="{FF2B5EF4-FFF2-40B4-BE49-F238E27FC236}">
                <a16:creationId xmlns:a16="http://schemas.microsoft.com/office/drawing/2014/main" id="{D0C78466-EB6E-45A0-99A6-A00789ACD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65" name="Graphic 212">
            <a:extLst>
              <a:ext uri="{FF2B5EF4-FFF2-40B4-BE49-F238E27FC236}">
                <a16:creationId xmlns:a16="http://schemas.microsoft.com/office/drawing/2014/main" id="{E99F76E4-5DFD-4DBE-B042-66FBCD118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366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21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23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25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27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28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29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0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1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2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1" name="Graphic 4">
            <a:extLst>
              <a:ext uri="{FF2B5EF4-FFF2-40B4-BE49-F238E27FC236}">
                <a16:creationId xmlns:a16="http://schemas.microsoft.com/office/drawing/2014/main" id="{773717CC-ECEE-4ABF-BA61-C59F46801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>
              <a:alpha val="60000"/>
            </a:schemeClr>
          </a:solidFill>
        </p:grpSpPr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9A4FAE41-62DF-4B8E-BD66-8EC206E0E3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564C7F1F-5546-40DC-A16B-C9A3E4577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45583216-FC24-4B75-9703-DBEC401FF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2FD0A70D-2E7E-4048-8145-0F45EDBBC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B703C78E-D176-4455-B7B5-2DB4F418D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AD23B98E-D1FB-4BD9-BA4A-060BC8266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C1541992-EEDB-4D6B-BDA9-B66E58A17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08072B3B-B852-4186-ACFE-F61425132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7B5DD2CA-BCBA-4F3E-B472-84006768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C7335DFE-05E4-4D45-B035-1D85E7648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ADCF9375-A092-491A-960D-A4DBB376C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5341599-7E99-490F-9AF8-07EAE5C8D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E1C55EB0-818A-46E6-8D53-550310029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319B036C-5BD8-4F3B-8935-96D50F410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A8445880-106C-4DC8-A250-D132F0D6F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952AA1DD-5DBE-43CD-9B85-63C7626929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2A412466-ED73-4944-83CE-224B1769C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07E195A-10DB-494C-A547-E1D0C6F616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4CD4AECE-734D-4B90-984F-B2ABFA2B6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2927072E-8001-4AD1-A4C4-2EDBA3BF8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499D6F50-E593-46A3-81D8-73389276B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7A96E600-84B4-452B-AE40-295FC5807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CBBA17AC-C1AB-4BFC-A051-457275D1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488E850C-90D5-4D0F-A57D-7809327EF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9F98D808-AB13-4D8D-B4C5-9D32153462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95AFFBC0-FF37-4117-86FA-21ABDA17A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ED0AC42A-17B0-4154-968C-CAE2A04C2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4A7A31A0-8490-4B9D-B9CC-7FF28053E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8188899C-6A74-43D8-B36C-F86B278C8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1537EAA6-95B6-4674-A7B9-40F9AB7F59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F4B29507-C08F-4764-B703-0EB33A0FA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4200E500-6A99-47FC-A30F-FA4C85DA8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9558677C-76AD-451F-AEEE-C5FEE4179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79E472E5-A81A-44E7-AEBA-C3A593497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5CD54F54-9E41-4635-A533-6CC6515E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B22D6F46-74C0-49D9-8CD8-BC125E973D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C6FAA6EC-EDF6-4522-ACD8-8D4F7FF872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5F8364DC-ED1A-482D-A418-7941B199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1896D361-70A8-4528-940B-F306550F8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4D1CB00A-0CE1-4E25-ADCE-9562845F5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E1B6761E-B7C6-4218-B95F-F6DEC0066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CA081177-DAC3-4667-91A1-4CC885D4A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435007DC-BB8D-43BA-9598-AE79AA262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46628B8A-02EC-44EF-B52C-5EBAFBCF9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2DACEC99-8F4C-495C-8EAA-670A3A02E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C8EFEAD4-1425-4357-9D8A-F326DABC6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FDA70E94-A082-47D4-B4F8-142AEF1DC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10E96E8A-1EEA-4F1D-8CFE-12DC9B9E7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B12D7CC4-A548-4FF7-A6B2-9151CFA9E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CB3F1C68-B597-4669-87F8-C80124ABE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A57037D2-0958-4F34-815F-C8CA7F86A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30AF3969-3F11-4157-B4B9-33B1314623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51D613E3-18F5-4426-ADEB-DEC123E16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1DC25548-A3A9-4018-A29B-6972D353F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7EDE6372-94D2-435D-BD43-A20072D80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729575A6-77E2-4199-8F0A-27C89330A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12EB506D-59AD-4011-80F8-36A2BDB95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92FD46FA-14EB-46A2-B4A3-ECD1F49BA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1CD84E07-49A9-40E3-B34C-91C156C9C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F3090306-C384-44A0-8C38-77397133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3515E97E-31A4-4273-AB55-8EAD74CB9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792F63CA-0494-43E2-A0AA-37C35C832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5389A040-E4CC-4CE7-8B9F-40ECA9ACE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1BA51B23-705C-49BE-B606-8A9B623E0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B16EF17A-F451-4B5B-9052-33A9116E9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1B20B7D1-27D7-4E1A-A317-E9E7A105A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1E3FADAF-FD1D-45B2-A40D-EBDD536E7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301257BA-BCE2-4479-A04F-A9DBFAF92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619D0ABC-04D9-405A-A52F-5EEC01762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123AE5C7-608A-47A7-B7A1-55662B70B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957BDA1A-3081-45EB-A31E-3F98EC6DC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683DDA50-C794-4DC5-8297-CFDEB8DCB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FA42024A-A832-4635-9CE6-B968232CE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564D00AA-3E68-4F56-80A0-08D5DFFB6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D988A711-E3E8-4172-AFE1-60E93FF10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7A89FF34-EE34-461C-A3EF-73AC3801B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80D55E43-BE59-444D-B32B-9C0306A12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639C823F-B16B-4DF7-BA6E-0D832AAB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E623C08-172F-41EA-90CB-59ED0D583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94C0577F-0FF9-47D5-8C6D-FC7B4CC31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30C80E9D-7909-4C52-ACAD-80FF874F9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2B9598CE-4E74-4A54-BAB8-59379D211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E7188EAA-47E1-4B73-8682-C74A0421B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36900E8B-61F2-411F-B29F-A9CDC6E81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0A25598A-334A-487D-9604-4753EAE81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C8DBE472-045A-491C-AB7C-4153EE2B0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2F6DD374-5D5F-48BB-8135-8F37EE2C2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386B8A5A-00D0-4291-937B-931B3F19CD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9C10BFA-8067-495D-810E-1F4085F7B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51F94E69-8294-4AB3-A457-3BD4ACF08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AD2859C5-45C5-4EE2-8272-0FA7A0235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14AFB321-1B9D-41AF-9686-8C689A3F4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5C4403F4-D893-4E4C-8DFE-E79AE6A62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BA894316-677B-4B51-AF19-0D3FAF96A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07FDE9AD-8F5A-44B0-AC7E-30148150D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A4D0E6BA-489D-4EA4-994E-225F7D078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7EDFBCCB-EC92-4860-BBDB-2EC6355FE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459DBA8E-2EB0-4C51-A161-2C595B89D4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FB1BA285-9A95-49B7-A098-F38400D92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D29C405E-90F5-4AB5-8B5F-3CA2F1815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F7214FFD-3321-412F-9CA5-4BC6E874F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5F16C3D8-64A1-443D-92A7-EA97518A6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7E4EFAB9-436A-4B6B-A16B-8DA3F614A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037DDFC3-D7A5-443D-8417-D723296DA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253AC142-F4B4-47E8-BBEE-F7D0F8547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890AAA82-94E2-41D0-AE92-9C87195CC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FD33B856-EF4E-40FC-BDA0-9E26203D0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24AEBF58-C8A2-4D00-9AFB-B5012AEA3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21270E55-4211-4529-BDC3-29B80BDF5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16DD7E91-EFBB-4DD7-B30F-4A13C20BE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96260F31-66FB-4E2C-801E-701C2B859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B5FEE1C9-3961-4400-AD3E-B5AD93A47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34E1BE05-269F-4A13-99FE-2A973A0E7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2D591FBD-65C6-46C4-AF19-875D652DC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85F7E635-CB45-4346-BBFB-10FF0576A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3BDAC885-F0B3-4D66-8587-438465298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3427A7E1-71C9-42CC-9CAF-53642DC4D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20BF60C4-2E5D-473E-96B6-D22BB8536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C4703732-1088-4448-ACC0-D8BD901B2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6777D706-23BF-4962-98D3-D5AE7DF4E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783FF777-4C59-44D0-9441-2B40E0A70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2037F33C-65F4-44B6-9CB2-D32D1552C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E73BA403-F3FD-4D76-A516-5698375D6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0AF0D29B-415A-4327-A4B4-B5DC8F0AC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374A9388-F55E-4F94-817D-5BFF0B59E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30C52183-F223-4E0A-B713-C91589CEB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A6BEE030-DC6B-4CB1-A01B-95CC82552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2D41CF67-37BB-443C-85CF-2A05174FD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65A449CF-396F-45B8-B268-6824A4E89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9C20A7EF-7013-4D6C-ADD8-868A931DF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F787692C-3BA9-4D4D-82F8-E497797AA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A6D539D6-A55E-40F5-83AC-A77340524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D4D7922F-CA55-4202-B99F-ED303E704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4120C846-A602-4B6C-9C07-11D2B0F8A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84B5D527-4684-45F5-84CE-73642492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FF31CF21-8169-4D45-A115-9CF8D3718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DA8762B9-9CD8-4676-93F5-6C9358A94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A183E80A-70D1-4F52-A92D-D396648CCB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83FBB0F7-E17E-4890-9B66-3625BA146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708E7BF1-2D4D-44AB-A5CC-0ED91B846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4B468C4E-6F63-4172-AE1F-8965744D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974C7149-F567-4D55-8F48-511DCF3A8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54A551FA-7E10-4D28-9A10-B9A06C0780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1D04F3C0-CE2C-4B8D-A5BD-0E994FD8D9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D2EA9230-DD52-48A9-B268-56744EA50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043A05F5-A8CF-4D01-AF12-95D1ECAE4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1F47C6BC-BD1A-4291-B018-05E5A72E4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5B89844-FD17-4048-A3F5-35E390C6E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B5593F34-8B0E-4D34-9781-B594E2F5D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4428E4BB-2263-4D19-8254-C9B54B85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2366216E-6EA2-4872-8370-C5EC22520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D66F8E3F-BF33-4F99-A1F0-EB5885BF2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EB506747-ED9D-43EA-BD67-DF7971849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AC803CE8-FFF7-40EA-AF62-102724C32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7EF6FFCA-06CC-4395-AEB0-425719A42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0D95F285-AAC0-4F32-8665-2677878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DFCCA2E-BF12-4D26-A5A4-A03387546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2ABEAC60-6AC3-4D6A-95F9-2E79F6BE0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FA6015B7-49FE-4729-B2F4-585F0F305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D611DEB1-76FE-4625-9449-88E52D15F4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97F031C1-1AA7-4CA7-ADD3-E0577626E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96F5D0CB-22E6-4536-8403-F42527F31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A32718AB-7401-4F66-9C77-E06C3CF7C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85B6B5F1-D1E4-45A3-8117-348D02D2A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534869FD-184C-42DB-B9DA-293DB67E5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A781504F-CAFD-4201-B288-8B4A809B43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D9FC8348-2BA6-4631-8AA7-D63CD898C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C1AF95A2-64EA-45E2-A43B-1EBD56910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CFC80050-240D-434A-BFCB-DE4DA4FAF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701A02-97B5-24D9-E4C0-C5400F598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3994" y="421587"/>
            <a:ext cx="5872350" cy="6117705"/>
          </a:xfrm>
        </p:spPr>
        <p:txBody>
          <a:bodyPr>
            <a:normAutofit/>
          </a:bodyPr>
          <a:lstStyle/>
          <a:p>
            <a:pPr lvl="1"/>
            <a:r>
              <a:rPr lang="fi-FI" i="1" dirty="0">
                <a:solidFill>
                  <a:schemeClr val="bg1"/>
                </a:solidFill>
              </a:rPr>
              <a:t>= </a:t>
            </a:r>
            <a:r>
              <a:rPr lang="fi-FI" dirty="0">
                <a:solidFill>
                  <a:schemeClr val="bg1"/>
                </a:solidFill>
              </a:rPr>
              <a:t>Tietyllä maantieteellisellä alueella ajan saatossa kehittynyt </a:t>
            </a:r>
            <a:r>
              <a:rPr lang="fi-FI" i="1" dirty="0">
                <a:solidFill>
                  <a:schemeClr val="bg1"/>
                </a:solidFill>
              </a:rPr>
              <a:t>elämäntapa</a:t>
            </a:r>
          </a:p>
          <a:p>
            <a:pPr lvl="2"/>
            <a:r>
              <a:rPr lang="fi-FI" sz="2400" dirty="0">
                <a:solidFill>
                  <a:schemeClr val="bg1"/>
                </a:solidFill>
              </a:rPr>
              <a:t>uskonto ja arvot</a:t>
            </a:r>
          </a:p>
          <a:p>
            <a:pPr lvl="2"/>
            <a:r>
              <a:rPr lang="fi-FI" sz="2400" dirty="0">
                <a:solidFill>
                  <a:schemeClr val="bg1"/>
                </a:solidFill>
              </a:rPr>
              <a:t>maailmankuva</a:t>
            </a:r>
          </a:p>
          <a:p>
            <a:pPr lvl="2"/>
            <a:r>
              <a:rPr lang="fi-FI" sz="2400" dirty="0">
                <a:solidFill>
                  <a:schemeClr val="bg1"/>
                </a:solidFill>
              </a:rPr>
              <a:t>aikakäsitys</a:t>
            </a:r>
          </a:p>
          <a:p>
            <a:pPr lvl="2"/>
            <a:r>
              <a:rPr lang="fi-FI" sz="2400" dirty="0">
                <a:solidFill>
                  <a:schemeClr val="bg1"/>
                </a:solidFill>
              </a:rPr>
              <a:t>tavat</a:t>
            </a:r>
          </a:p>
          <a:p>
            <a:pPr lvl="2"/>
            <a:r>
              <a:rPr lang="fi-FI" sz="2400" dirty="0">
                <a:solidFill>
                  <a:schemeClr val="bg1"/>
                </a:solidFill>
              </a:rPr>
              <a:t>riitit, perinteet ja juhlat</a:t>
            </a:r>
          </a:p>
          <a:p>
            <a:pPr lvl="2"/>
            <a:r>
              <a:rPr lang="fi-FI" sz="2400" dirty="0">
                <a:solidFill>
                  <a:schemeClr val="bg1"/>
                </a:solidFill>
              </a:rPr>
              <a:t>ruoka ja pukeutuminen</a:t>
            </a:r>
          </a:p>
          <a:p>
            <a:pPr lvl="2"/>
            <a:r>
              <a:rPr lang="fi-FI" sz="2400" dirty="0">
                <a:solidFill>
                  <a:schemeClr val="bg1"/>
                </a:solidFill>
              </a:rPr>
              <a:t>symbolit jne.</a:t>
            </a:r>
          </a:p>
          <a:p>
            <a:pPr lvl="1"/>
            <a:r>
              <a:rPr lang="fi-FI" dirty="0">
                <a:solidFill>
                  <a:schemeClr val="bg1"/>
                </a:solidFill>
              </a:rPr>
              <a:t>Toisaalta perinteet, toisaalta jatkuva muutos</a:t>
            </a:r>
          </a:p>
          <a:p>
            <a:pPr lvl="1"/>
            <a:r>
              <a:rPr lang="fi-FI" i="1" dirty="0">
                <a:solidFill>
                  <a:schemeClr val="bg1"/>
                </a:solidFill>
              </a:rPr>
              <a:t>Kulttuuri-identiteetti </a:t>
            </a:r>
            <a:r>
              <a:rPr lang="fi-FI" dirty="0">
                <a:solidFill>
                  <a:schemeClr val="bg1"/>
                </a:solidFill>
              </a:rPr>
              <a:t>= tavat, jotka yhdistävät kulttuuriin kuuluvia</a:t>
            </a:r>
          </a:p>
          <a:p>
            <a:endParaRPr lang="fi-FI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4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E5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9742A28-4D6C-9BC5-CA54-4D7237987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48" y="204467"/>
            <a:ext cx="2791489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Maailmank</a:t>
            </a:r>
            <a:r>
              <a:rPr lang="en-US" sz="1800" dirty="0" err="1">
                <a:solidFill>
                  <a:srgbClr val="FFFFFF"/>
                </a:solidFill>
              </a:rPr>
              <a:t>ul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ttuurit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ja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kulttuuripiirit</a:t>
            </a:r>
            <a:endParaRPr lang="en-US" sz="1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Sisällön paikkamerkki 4" descr="Kuva, joka sisältää kohteen kartta, teksti, atlas&#10;&#10;Kuvaus luotu automaattisesti">
            <a:extLst>
              <a:ext uri="{FF2B5EF4-FFF2-40B4-BE49-F238E27FC236}">
                <a16:creationId xmlns:a16="http://schemas.microsoft.com/office/drawing/2014/main" id="{161F9634-36B1-1B9A-FE5F-4B94E430B1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44" y="523983"/>
            <a:ext cx="8952408" cy="542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63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5618D47-81BD-3E8F-8B4E-994B1FEC9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fi-FI" sz="4000" dirty="0">
                <a:solidFill>
                  <a:srgbClr val="FFFFFF"/>
                </a:solidFill>
              </a:rPr>
              <a:t>Erilaisia kulttuureja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E8C12780-7DF1-AE2A-28DC-62701C44F8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278013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0245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60</Words>
  <Application>Microsoft Office PowerPoint</Application>
  <PresentationFormat>Laajakuva</PresentationFormat>
  <Paragraphs>18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Office-teema</vt:lpstr>
      <vt:lpstr>Kulttuuritutkimuksen peruskäsitteitä</vt:lpstr>
      <vt:lpstr>Kulttuuri</vt:lpstr>
      <vt:lpstr>Maailmankulttuurit ja kulttuuripiirit</vt:lpstr>
      <vt:lpstr>Erilaisia kulttuureja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Niemi Mikko Samuli</dc:creator>
  <cp:lastModifiedBy>Niemi Mikko Samuli</cp:lastModifiedBy>
  <cp:revision>1</cp:revision>
  <dcterms:created xsi:type="dcterms:W3CDTF">2024-08-07T15:19:27Z</dcterms:created>
  <dcterms:modified xsi:type="dcterms:W3CDTF">2024-08-07T15:35:05Z</dcterms:modified>
</cp:coreProperties>
</file>