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8.8.2019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Kulttuuritutkimuksen peruskäsitteitä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2400" i="1" dirty="0" smtClean="0"/>
              <a:t>Kulttuuri = </a:t>
            </a:r>
            <a:r>
              <a:rPr lang="fi-FI" sz="2400" dirty="0" smtClean="0"/>
              <a:t>Tietyllä maantieteellisellä alueella ajan saatossa kehittynyt </a:t>
            </a:r>
            <a:r>
              <a:rPr lang="fi-FI" sz="2400" i="1" dirty="0" smtClean="0"/>
              <a:t>elämäntapa</a:t>
            </a:r>
            <a:r>
              <a:rPr lang="fi-FI" sz="2400" dirty="0" smtClean="0"/>
              <a:t> -&gt; uskonto ja arvot, maailmankuva, aikakäsitys, tavat, riitit, perinteet ja juhlat, ruoka, pukeutuminen, symbolit jne. -&gt; </a:t>
            </a:r>
            <a:r>
              <a:rPr lang="fi-FI" sz="2400" dirty="0"/>
              <a:t>t</a:t>
            </a:r>
            <a:r>
              <a:rPr lang="fi-FI" sz="2400" dirty="0" smtClean="0"/>
              <a:t>oisaalta perinteet, toisaalta jatkuva muutos</a:t>
            </a:r>
          </a:p>
          <a:p>
            <a:pPr lvl="1"/>
            <a:r>
              <a:rPr lang="fi-FI" sz="2400" i="1" dirty="0" smtClean="0"/>
              <a:t>Kulttuuri-identiteetti </a:t>
            </a:r>
            <a:r>
              <a:rPr lang="fi-FI" sz="2400" dirty="0" smtClean="0"/>
              <a:t>= tavat, jotka yhdistävät kulttuuriin kuuluvia</a:t>
            </a:r>
          </a:p>
          <a:p>
            <a:pPr lvl="1"/>
            <a:r>
              <a:rPr lang="fi-FI" sz="2400" i="1" dirty="0" smtClean="0"/>
              <a:t>Maailmankulttuurit</a:t>
            </a:r>
            <a:r>
              <a:rPr lang="fi-FI" sz="2400" dirty="0" smtClean="0"/>
              <a:t> ja </a:t>
            </a:r>
            <a:r>
              <a:rPr lang="fi-FI" sz="2400" i="1" dirty="0" smtClean="0"/>
              <a:t>kulttuuripiirit</a:t>
            </a:r>
            <a:r>
              <a:rPr lang="fi-FI" sz="2400" dirty="0" smtClean="0"/>
              <a:t> (ks. s.9)</a:t>
            </a:r>
          </a:p>
          <a:p>
            <a:pPr lvl="2"/>
            <a:r>
              <a:rPr lang="fi-FI" sz="2000" i="1" dirty="0" smtClean="0"/>
              <a:t>valtakulttuuri – alakulttuuri – alkuperäiskulttuuri</a:t>
            </a:r>
          </a:p>
          <a:p>
            <a:pPr lvl="2"/>
            <a:r>
              <a:rPr lang="fi-FI" sz="2000" i="1" dirty="0" smtClean="0"/>
              <a:t>yhtenäiskulttuuri – monikulttuuri</a:t>
            </a:r>
          </a:p>
          <a:p>
            <a:pPr lvl="2"/>
            <a:r>
              <a:rPr lang="fi-FI" sz="2000" i="1" dirty="0" smtClean="0"/>
              <a:t>eliittikulttuuri – populaarikulttuuri</a:t>
            </a:r>
          </a:p>
          <a:p>
            <a:pPr marL="768096" lvl="2" indent="0">
              <a:buNone/>
            </a:pPr>
            <a:endParaRPr lang="fi-FI" sz="2000" dirty="0"/>
          </a:p>
          <a:p>
            <a:pPr marL="768096" lvl="2" indent="0">
              <a:buNone/>
            </a:pPr>
            <a:r>
              <a:rPr lang="fi-FI" sz="1800" b="1" dirty="0" smtClean="0"/>
              <a:t>Tehtävä: Mitkä tekijät vaikuttavat kulttuurien kehittymiseen?</a:t>
            </a:r>
          </a:p>
          <a:p>
            <a:pPr marL="768096" lvl="2" indent="0">
              <a:buNone/>
            </a:pPr>
            <a:r>
              <a:rPr lang="fi-FI" sz="1800" b="1" dirty="0"/>
              <a:t>	 </a:t>
            </a:r>
            <a:r>
              <a:rPr lang="fi-FI" sz="1800" b="1" dirty="0" smtClean="0"/>
              <a:t>               Miten </a:t>
            </a:r>
            <a:r>
              <a:rPr lang="fi-FI" sz="1800" b="1" i="1" dirty="0" smtClean="0"/>
              <a:t>symbolit</a:t>
            </a:r>
            <a:r>
              <a:rPr lang="fi-FI" sz="1800" b="1" dirty="0" smtClean="0"/>
              <a:t>, </a:t>
            </a:r>
            <a:r>
              <a:rPr lang="fi-FI" sz="1800" b="1" i="1" dirty="0" smtClean="0"/>
              <a:t>rituaalit</a:t>
            </a:r>
            <a:r>
              <a:rPr lang="fi-FI" sz="1800" b="1" dirty="0" smtClean="0"/>
              <a:t> ja </a:t>
            </a:r>
            <a:r>
              <a:rPr lang="fi-FI" sz="1800" b="1" i="1" dirty="0" smtClean="0"/>
              <a:t>viestintä </a:t>
            </a:r>
            <a:r>
              <a:rPr lang="fi-FI" sz="1800" b="1" dirty="0" smtClean="0"/>
              <a:t>eroavat eri kulttuurien välillä?</a:t>
            </a:r>
          </a:p>
          <a:p>
            <a:pPr lvl="1"/>
            <a:endParaRPr lang="fi-FI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549</TotalTime>
  <Words>77</Words>
  <Application>Microsoft Office PowerPoint</Application>
  <PresentationFormat>Näytössä katseltava diaesitys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Kulttuuritutkimuksen peruskäsitteitä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</cp:lastModifiedBy>
  <cp:revision>79</cp:revision>
  <cp:lastPrinted>2017-08-10T09:54:03Z</cp:lastPrinted>
  <dcterms:created xsi:type="dcterms:W3CDTF">2013-07-30T12:06:37Z</dcterms:created>
  <dcterms:modified xsi:type="dcterms:W3CDTF">2019-08-08T09:47:25Z</dcterms:modified>
</cp:coreProperties>
</file>