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9144000" cy="6858000" type="screen4x3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5" d="100"/>
          <a:sy n="115" d="100"/>
        </p:scale>
        <p:origin x="153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28.8.2019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28.8.2019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28.8.2019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28.8.2019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28.8.2019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28.8.2019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28.8.2019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28.8.2019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 smtClean="0"/>
              <a:t>Intialainen maailmankuva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5"/>
          </a:xfrm>
        </p:spPr>
        <p:txBody>
          <a:bodyPr>
            <a:normAutofit/>
          </a:bodyPr>
          <a:lstStyle/>
          <a:p>
            <a:pPr lvl="1"/>
            <a:r>
              <a:rPr lang="fi-FI" sz="2000" smtClean="0"/>
              <a:t>Määrittele vihkoon/koneelle seuraavat käsitteet:</a:t>
            </a:r>
            <a:endParaRPr lang="fi-FI" sz="2000" dirty="0" smtClean="0"/>
          </a:p>
          <a:p>
            <a:pPr lvl="2"/>
            <a:r>
              <a:rPr lang="fi-FI" sz="1600" i="1" dirty="0" smtClean="0"/>
              <a:t>Veda-myytit</a:t>
            </a:r>
          </a:p>
          <a:p>
            <a:pPr lvl="2"/>
            <a:r>
              <a:rPr lang="fi-FI" sz="1600" i="1" dirty="0" err="1" smtClean="0"/>
              <a:t>Vishnu</a:t>
            </a:r>
            <a:r>
              <a:rPr lang="fi-FI" sz="1600" i="1" dirty="0" smtClean="0"/>
              <a:t> ja </a:t>
            </a:r>
            <a:r>
              <a:rPr lang="fi-FI" sz="1600" i="1" dirty="0" err="1" smtClean="0"/>
              <a:t>Shiva</a:t>
            </a:r>
            <a:endParaRPr lang="fi-FI" sz="1600" i="1" dirty="0" smtClean="0"/>
          </a:p>
          <a:p>
            <a:pPr lvl="2"/>
            <a:r>
              <a:rPr lang="fi-FI" sz="1600" i="1" dirty="0"/>
              <a:t>s</a:t>
            </a:r>
            <a:r>
              <a:rPr lang="fi-FI" sz="1600" i="1" dirty="0" smtClean="0"/>
              <a:t>yklinen aikakäsitys</a:t>
            </a:r>
          </a:p>
          <a:p>
            <a:pPr lvl="2"/>
            <a:r>
              <a:rPr lang="fi-FI" sz="1600" i="1" dirty="0"/>
              <a:t>k</a:t>
            </a:r>
            <a:r>
              <a:rPr lang="fi-FI" sz="1600" i="1" dirty="0" smtClean="0"/>
              <a:t>arma</a:t>
            </a:r>
          </a:p>
          <a:p>
            <a:pPr lvl="2"/>
            <a:r>
              <a:rPr lang="fi-FI" sz="1600" i="1" dirty="0" smtClean="0"/>
              <a:t>sielunvaellusoppi</a:t>
            </a:r>
          </a:p>
          <a:p>
            <a:pPr lvl="2"/>
            <a:r>
              <a:rPr lang="fi-FI" sz="1600" i="1" dirty="0" smtClean="0"/>
              <a:t>moksha</a:t>
            </a:r>
          </a:p>
          <a:p>
            <a:pPr lvl="2"/>
            <a:r>
              <a:rPr lang="fi-FI" sz="1600" i="1" dirty="0" smtClean="0"/>
              <a:t>kastilaitos</a:t>
            </a:r>
          </a:p>
          <a:p>
            <a:pPr lvl="2"/>
            <a:r>
              <a:rPr lang="fi-FI" sz="1600" i="1" dirty="0" smtClean="0"/>
              <a:t>brahmaani</a:t>
            </a:r>
          </a:p>
          <a:p>
            <a:pPr lvl="2"/>
            <a:r>
              <a:rPr lang="fi-FI" sz="1600" i="1" dirty="0" err="1" smtClean="0"/>
              <a:t>Siddhartha</a:t>
            </a:r>
            <a:r>
              <a:rPr lang="fi-FI" sz="1600" i="1" dirty="0" smtClean="0"/>
              <a:t> Gautama</a:t>
            </a:r>
          </a:p>
          <a:p>
            <a:pPr lvl="2"/>
            <a:r>
              <a:rPr lang="fi-FI" sz="1600" i="1" dirty="0" smtClean="0"/>
              <a:t>nirvana</a:t>
            </a:r>
          </a:p>
          <a:p>
            <a:pPr lvl="2"/>
            <a:r>
              <a:rPr lang="fi-FI" sz="1600" i="1" dirty="0" err="1" smtClean="0"/>
              <a:t>sadhu</a:t>
            </a:r>
            <a:endParaRPr lang="fi-FI" sz="1600" i="1" dirty="0" smtClean="0"/>
          </a:p>
          <a:p>
            <a:pPr lvl="2"/>
            <a:r>
              <a:rPr lang="fi-FI" sz="1600" i="1" dirty="0" smtClean="0"/>
              <a:t>jooga</a:t>
            </a:r>
          </a:p>
          <a:p>
            <a:pPr lvl="2"/>
            <a:r>
              <a:rPr lang="fi-FI" sz="1600" i="1" dirty="0" smtClean="0"/>
              <a:t>Ganges</a:t>
            </a:r>
            <a:endParaRPr lang="fi-FI" sz="1600" i="1" dirty="0" smtClean="0"/>
          </a:p>
          <a:p>
            <a:pPr lvl="2"/>
            <a:r>
              <a:rPr lang="fi-FI" sz="1600" i="1" dirty="0" err="1" smtClean="0"/>
              <a:t>Kumbh</a:t>
            </a:r>
            <a:r>
              <a:rPr lang="fi-FI" sz="1600" i="1" dirty="0" smtClean="0"/>
              <a:t> Mela</a:t>
            </a:r>
            <a:endParaRPr lang="fi-FI" sz="1600" i="1" dirty="0" smtClean="0"/>
          </a:p>
          <a:p>
            <a:pPr lvl="2"/>
            <a:endParaRPr lang="fi-FI" sz="1600" dirty="0" smtClean="0"/>
          </a:p>
          <a:p>
            <a:pPr lvl="1"/>
            <a:endParaRPr lang="fi-FI" sz="2000" dirty="0" smtClean="0"/>
          </a:p>
          <a:p>
            <a:pPr lvl="1"/>
            <a:endParaRPr lang="fi-FI" sz="1600" dirty="0" smtClean="0"/>
          </a:p>
          <a:p>
            <a:pPr lvl="2"/>
            <a:endParaRPr lang="fi-FI" sz="1600" dirty="0" smtClean="0"/>
          </a:p>
          <a:p>
            <a:pPr lvl="2"/>
            <a:endParaRPr lang="fi-FI" sz="1600" dirty="0" smtClean="0"/>
          </a:p>
          <a:p>
            <a:pPr lvl="1"/>
            <a:endParaRPr lang="fi-FI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610</TotalTime>
  <Words>26</Words>
  <Application>Microsoft Office PowerPoint</Application>
  <PresentationFormat>Näytössä katseltava diaesitys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Intialainen maailmankuva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Niemi Mikko</cp:lastModifiedBy>
  <cp:revision>88</cp:revision>
  <cp:lastPrinted>2019-08-15T06:43:07Z</cp:lastPrinted>
  <dcterms:created xsi:type="dcterms:W3CDTF">2013-07-30T12:06:37Z</dcterms:created>
  <dcterms:modified xsi:type="dcterms:W3CDTF">2019-08-28T05:27:41Z</dcterms:modified>
</cp:coreProperties>
</file>