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6" d="100"/>
          <a:sy n="86" d="100"/>
        </p:scale>
        <p:origin x="2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5.9.2019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5.9.2019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/>
              <a:t>Musta Afrikka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/>
          </a:bodyPr>
          <a:lstStyle/>
          <a:p>
            <a:pPr lvl="1"/>
            <a:r>
              <a:rPr lang="fi-FI" sz="1800" dirty="0"/>
              <a:t>Eurooppalaisten mielikuvat Afrikasta ristiriitaisia 1800- 1900-luvuilla</a:t>
            </a:r>
          </a:p>
          <a:p>
            <a:pPr lvl="2"/>
            <a:r>
              <a:rPr lang="fi-FI" sz="1600" dirty="0"/>
              <a:t>Toisaalta </a:t>
            </a:r>
            <a:r>
              <a:rPr lang="fi-FI" sz="1600" i="1" dirty="0" err="1"/>
              <a:t>etnoromanttinen</a:t>
            </a:r>
            <a:r>
              <a:rPr lang="fi-FI" sz="1600" dirty="0"/>
              <a:t> -&gt; eksoottisuus (bambumajat, villieläimet, villit alastomat alkuasukkaat)</a:t>
            </a:r>
          </a:p>
          <a:p>
            <a:pPr lvl="2"/>
            <a:r>
              <a:rPr lang="fi-FI" sz="1600" dirty="0"/>
              <a:t>Toisaalta negatiivinen -&gt; alkuasukkaiden väkivaltaisuus, eläimellisyys, seksuaalisuus ja laiskuus (rotuteoriat ja tieteellinen rasismi imperialismin aikana)</a:t>
            </a:r>
          </a:p>
          <a:p>
            <a:pPr lvl="1"/>
            <a:r>
              <a:rPr lang="fi-FI" sz="1800" i="1" dirty="0"/>
              <a:t>Stereotypioita</a:t>
            </a:r>
            <a:r>
              <a:rPr lang="fi-FI" sz="1800" dirty="0"/>
              <a:t> vahvistettiin matkakertomusten, kirjallisuuden, elokuvien, mainonnan sekä lasten pelien ja leikkien kautta -&gt; Edelleen ”negatiivisten uutisten manner”</a:t>
            </a:r>
          </a:p>
          <a:p>
            <a:endParaRPr lang="fi-FI" sz="1800" dirty="0"/>
          </a:p>
          <a:p>
            <a:r>
              <a:rPr lang="fi-FI" sz="1800" b="1" dirty="0"/>
              <a:t>Musta Afrikka</a:t>
            </a:r>
          </a:p>
          <a:p>
            <a:pPr lvl="1"/>
            <a:r>
              <a:rPr lang="fi-FI" sz="1800" dirty="0"/>
              <a:t>Maanviljely yleistyi Pohjois-Afrikassa ja levisi Saharan eteläpuolelle n. 4000 vuotta sitten -&gt; </a:t>
            </a:r>
            <a:r>
              <a:rPr lang="fi-FI" sz="1800" i="1" dirty="0"/>
              <a:t>Bantuekspansio</a:t>
            </a:r>
            <a:r>
              <a:rPr lang="fi-FI" sz="1800" dirty="0"/>
              <a:t> -&gt; Maanviljelyn omaksuneet mustat bantuheimot levisivät ympäri eteläistä Afrikkaa vanhojen kansojen (mm. pygmit ja sanit) väistyessä</a:t>
            </a:r>
          </a:p>
          <a:p>
            <a:pPr lvl="1"/>
            <a:r>
              <a:rPr lang="fi-FI" sz="1800" dirty="0"/>
              <a:t>Väkiluku ei kasvanut haastavan ilmaston vuoksi Euraasian tahtiin</a:t>
            </a:r>
          </a:p>
          <a:p>
            <a:pPr lvl="1"/>
            <a:r>
              <a:rPr lang="fi-FI" sz="1800" dirty="0"/>
              <a:t>Kiinteä asutus loi kaupunkeja ja edelleen hierarkkisia kuningaskuntia 500-luvulta eteenpäin (mm. Ghana, joka vaurastui mannerta halkovan kaupan solmukohtana)</a:t>
            </a:r>
          </a:p>
          <a:p>
            <a:pPr marL="768096" lvl="2" indent="0">
              <a:buNone/>
            </a:pPr>
            <a:endParaRPr lang="fi-FI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728</TotalTime>
  <Words>127</Words>
  <Application>Microsoft Office PowerPoint</Application>
  <PresentationFormat>Näytössä katseltava diaesitys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Musta Afrikka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99</cp:revision>
  <cp:lastPrinted>2017-08-10T09:54:03Z</cp:lastPrinted>
  <dcterms:created xsi:type="dcterms:W3CDTF">2013-07-30T12:06:37Z</dcterms:created>
  <dcterms:modified xsi:type="dcterms:W3CDTF">2019-09-05T18:58:46Z</dcterms:modified>
</cp:coreProperties>
</file>