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2FBFD0-47A2-8500-E22C-C4A65C8A9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6F394C-1961-BC03-AD58-92000AA69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65C94A-C725-FE62-6B9F-F021792F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BE5319-4C62-3952-AAF2-8D62B589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AFF9AD-593F-046D-CFA1-29ADF0D8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036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DE741-010E-F583-C0E2-76ADFE76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151553B-6B10-0464-97CB-940855D49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A2F7FC-9102-7B17-3082-98F672F6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D16319-7DDB-E457-5348-66F65359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C4509F-E98F-5E70-21EC-91CF24427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51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3B72756-BDB6-1F00-2C38-051FCAC8B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314FDA0-3823-8A6B-2675-A15B93BF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BF0704-36A7-CD1A-2E4E-CC039D7A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FF21BE-CF4F-CA69-8F32-0B1CF905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EC4026-4EE1-8223-A985-20315664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10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8CD2D5-5106-0DA1-E005-44F4C0DD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56BFC8-AFF3-5C70-FF16-3A46AA7FE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F92855-4D11-4E8D-FFF5-14D4BCA8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B54AB1-BF79-C54E-23BB-B1C41678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E458AD-8DA5-73AF-0294-02691F53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681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D973CD-FDA5-E598-EE82-115500BA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C55A005-A9A2-34AF-EE7C-0A3EB3707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F6C46B7-88E2-E0AE-1961-C9DBFBEA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9EFBB1-4607-DA74-F7A7-EF054881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5A2128-0212-0B3A-52E6-EA90F365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41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1C8A16-14BF-2F36-0AC0-5B14143F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E3AB5-FE97-80FC-C4A1-769B0085F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10CB0E-980A-A728-CE0B-3D4A5E5B3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514F9A-F5E2-F4D0-1834-513A5664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A614B1A-DFE1-78F4-4ADC-67E5C787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62974C-5BB7-80FF-D146-15A0DED8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67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FAF448-8A0E-2B99-627F-DDA8EB49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D0C7B91-3CFC-4C23-403D-303FCAE2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295B208-E2DE-2374-A1E6-C14C7E633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FA3BC8D-9CCD-13DD-3F1E-021F391AA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92C1911-3315-6305-4E94-FFD21CDD1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71E8763-4601-66E7-4787-A68EA85B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6855FB0-25C0-8C56-5C37-8791F836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43587FB-7DEC-A174-BF96-21EF1158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448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195FC9-4A44-A971-7B54-C15705AF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F61761-3E89-220F-00D1-424A6529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5A99F21-20CA-0C87-3FED-8425CB5A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DA8593-8737-19A4-B0CF-EBE4E43E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164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3313123-817F-9EBB-BB2F-24E83D3F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E4098-4F60-DEB3-19F4-636A0E3A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0AF2289-7856-D26A-84A6-AF798B57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706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3FB869-046A-DA1D-72B0-89B580E70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9A4A21-4CDD-4221-015E-105B2BC61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B834155-1316-23FA-8B90-6AF37F5B7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3423E8E-24B0-4968-A827-FE93397A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1FF4DE0-7CEC-3ABD-3888-86805BA9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0C16D9-A478-C7C0-0E9A-90BFF612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80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C9F8A9-965D-E9F1-9B14-BDB739C0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E70E76D-2068-885A-5C06-141471264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25CBBC8-3A5A-EC17-E1C8-6DB569896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6830E7-E641-5725-C783-6D2740D0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2F4C06C-983C-390D-F0CF-4C7E9CB8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B4A824-8C31-61C2-FF6C-3476B257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989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10CDE32-561E-E9C9-D813-80EAF2D7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3487A60-71AE-28BF-108D-D2FEAE22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235716-EA9C-B37D-07B7-188F93CC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3BFD4-EC84-44BB-9DCA-06E9871C389E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E6910E-2BB4-4308-332D-3D761BDBB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556814-6801-A7E6-A602-C692A6592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17E9-797E-4551-9EC4-59CA105C42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377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ogerarias506.files.wordpress.com/2013/09/islamicworld1500.gi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9F388DC-C47F-4048-9B69-F1644A2A1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C035D-D3AD-4301-A1B5-D4C91E3C5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4926329"/>
            <a:ext cx="12191996" cy="1931671"/>
          </a:xfrm>
          <a:custGeom>
            <a:avLst/>
            <a:gdLst>
              <a:gd name="connsiteX0" fmla="*/ 619388 w 12191996"/>
              <a:gd name="connsiteY0" fmla="*/ 0 h 1931671"/>
              <a:gd name="connsiteX1" fmla="*/ 687651 w 12191996"/>
              <a:gd name="connsiteY1" fmla="*/ 3175 h 1931671"/>
              <a:gd name="connsiteX2" fmla="*/ 747976 w 12191996"/>
              <a:gd name="connsiteY2" fmla="*/ 9525 h 1931671"/>
              <a:gd name="connsiteX3" fmla="*/ 800363 w 12191996"/>
              <a:gd name="connsiteY3" fmla="*/ 20637 h 1931671"/>
              <a:gd name="connsiteX4" fmla="*/ 846401 w 12191996"/>
              <a:gd name="connsiteY4" fmla="*/ 36512 h 1931671"/>
              <a:gd name="connsiteX5" fmla="*/ 887676 w 12191996"/>
              <a:gd name="connsiteY5" fmla="*/ 52387 h 1931671"/>
              <a:gd name="connsiteX6" fmla="*/ 924188 w 12191996"/>
              <a:gd name="connsiteY6" fmla="*/ 68262 h 1931671"/>
              <a:gd name="connsiteX7" fmla="*/ 962288 w 12191996"/>
              <a:gd name="connsiteY7" fmla="*/ 87312 h 1931671"/>
              <a:gd name="connsiteX8" fmla="*/ 1000388 w 12191996"/>
              <a:gd name="connsiteY8" fmla="*/ 106362 h 1931671"/>
              <a:gd name="connsiteX9" fmla="*/ 1036901 w 12191996"/>
              <a:gd name="connsiteY9" fmla="*/ 125412 h 1931671"/>
              <a:gd name="connsiteX10" fmla="*/ 1078176 w 12191996"/>
              <a:gd name="connsiteY10" fmla="*/ 141287 h 1931671"/>
              <a:gd name="connsiteX11" fmla="*/ 1124213 w 12191996"/>
              <a:gd name="connsiteY11" fmla="*/ 155575 h 1931671"/>
              <a:gd name="connsiteX12" fmla="*/ 1176601 w 12191996"/>
              <a:gd name="connsiteY12" fmla="*/ 166687 h 1931671"/>
              <a:gd name="connsiteX13" fmla="*/ 1236926 w 12191996"/>
              <a:gd name="connsiteY13" fmla="*/ 174625 h 1931671"/>
              <a:gd name="connsiteX14" fmla="*/ 1305188 w 12191996"/>
              <a:gd name="connsiteY14" fmla="*/ 176212 h 1931671"/>
              <a:gd name="connsiteX15" fmla="*/ 1373451 w 12191996"/>
              <a:gd name="connsiteY15" fmla="*/ 174625 h 1931671"/>
              <a:gd name="connsiteX16" fmla="*/ 1433776 w 12191996"/>
              <a:gd name="connsiteY16" fmla="*/ 166687 h 1931671"/>
              <a:gd name="connsiteX17" fmla="*/ 1486163 w 12191996"/>
              <a:gd name="connsiteY17" fmla="*/ 155575 h 1931671"/>
              <a:gd name="connsiteX18" fmla="*/ 1532201 w 12191996"/>
              <a:gd name="connsiteY18" fmla="*/ 141287 h 1931671"/>
              <a:gd name="connsiteX19" fmla="*/ 1573476 w 12191996"/>
              <a:gd name="connsiteY19" fmla="*/ 125412 h 1931671"/>
              <a:gd name="connsiteX20" fmla="*/ 1609988 w 12191996"/>
              <a:gd name="connsiteY20" fmla="*/ 106362 h 1931671"/>
              <a:gd name="connsiteX21" fmla="*/ 1648088 w 12191996"/>
              <a:gd name="connsiteY21" fmla="*/ 87312 h 1931671"/>
              <a:gd name="connsiteX22" fmla="*/ 1686188 w 12191996"/>
              <a:gd name="connsiteY22" fmla="*/ 68262 h 1931671"/>
              <a:gd name="connsiteX23" fmla="*/ 1722701 w 12191996"/>
              <a:gd name="connsiteY23" fmla="*/ 52387 h 1931671"/>
              <a:gd name="connsiteX24" fmla="*/ 1763976 w 12191996"/>
              <a:gd name="connsiteY24" fmla="*/ 36512 h 1931671"/>
              <a:gd name="connsiteX25" fmla="*/ 1810013 w 12191996"/>
              <a:gd name="connsiteY25" fmla="*/ 20637 h 1931671"/>
              <a:gd name="connsiteX26" fmla="*/ 1862401 w 12191996"/>
              <a:gd name="connsiteY26" fmla="*/ 9525 h 1931671"/>
              <a:gd name="connsiteX27" fmla="*/ 1922726 w 12191996"/>
              <a:gd name="connsiteY27" fmla="*/ 3175 h 1931671"/>
              <a:gd name="connsiteX28" fmla="*/ 1990988 w 12191996"/>
              <a:gd name="connsiteY28" fmla="*/ 0 h 1931671"/>
              <a:gd name="connsiteX29" fmla="*/ 2059251 w 12191996"/>
              <a:gd name="connsiteY29" fmla="*/ 3175 h 1931671"/>
              <a:gd name="connsiteX30" fmla="*/ 2119576 w 12191996"/>
              <a:gd name="connsiteY30" fmla="*/ 9525 h 1931671"/>
              <a:gd name="connsiteX31" fmla="*/ 2171963 w 12191996"/>
              <a:gd name="connsiteY31" fmla="*/ 20637 h 1931671"/>
              <a:gd name="connsiteX32" fmla="*/ 2218001 w 12191996"/>
              <a:gd name="connsiteY32" fmla="*/ 36512 h 1931671"/>
              <a:gd name="connsiteX33" fmla="*/ 2259276 w 12191996"/>
              <a:gd name="connsiteY33" fmla="*/ 52387 h 1931671"/>
              <a:gd name="connsiteX34" fmla="*/ 2295788 w 12191996"/>
              <a:gd name="connsiteY34" fmla="*/ 68262 h 1931671"/>
              <a:gd name="connsiteX35" fmla="*/ 2333888 w 12191996"/>
              <a:gd name="connsiteY35" fmla="*/ 87312 h 1931671"/>
              <a:gd name="connsiteX36" fmla="*/ 2371988 w 12191996"/>
              <a:gd name="connsiteY36" fmla="*/ 106362 h 1931671"/>
              <a:gd name="connsiteX37" fmla="*/ 2408501 w 12191996"/>
              <a:gd name="connsiteY37" fmla="*/ 125412 h 1931671"/>
              <a:gd name="connsiteX38" fmla="*/ 2449776 w 12191996"/>
              <a:gd name="connsiteY38" fmla="*/ 141287 h 1931671"/>
              <a:gd name="connsiteX39" fmla="*/ 2495813 w 12191996"/>
              <a:gd name="connsiteY39" fmla="*/ 155575 h 1931671"/>
              <a:gd name="connsiteX40" fmla="*/ 2548201 w 12191996"/>
              <a:gd name="connsiteY40" fmla="*/ 166687 h 1931671"/>
              <a:gd name="connsiteX41" fmla="*/ 2608526 w 12191996"/>
              <a:gd name="connsiteY41" fmla="*/ 174625 h 1931671"/>
              <a:gd name="connsiteX42" fmla="*/ 2676788 w 12191996"/>
              <a:gd name="connsiteY42" fmla="*/ 176212 h 1931671"/>
              <a:gd name="connsiteX43" fmla="*/ 2745051 w 12191996"/>
              <a:gd name="connsiteY43" fmla="*/ 174625 h 1931671"/>
              <a:gd name="connsiteX44" fmla="*/ 2805376 w 12191996"/>
              <a:gd name="connsiteY44" fmla="*/ 166687 h 1931671"/>
              <a:gd name="connsiteX45" fmla="*/ 2857763 w 12191996"/>
              <a:gd name="connsiteY45" fmla="*/ 155575 h 1931671"/>
              <a:gd name="connsiteX46" fmla="*/ 2903801 w 12191996"/>
              <a:gd name="connsiteY46" fmla="*/ 141287 h 1931671"/>
              <a:gd name="connsiteX47" fmla="*/ 2945076 w 12191996"/>
              <a:gd name="connsiteY47" fmla="*/ 125412 h 1931671"/>
              <a:gd name="connsiteX48" fmla="*/ 2981588 w 12191996"/>
              <a:gd name="connsiteY48" fmla="*/ 106362 h 1931671"/>
              <a:gd name="connsiteX49" fmla="*/ 3019688 w 12191996"/>
              <a:gd name="connsiteY49" fmla="*/ 87312 h 1931671"/>
              <a:gd name="connsiteX50" fmla="*/ 3057788 w 12191996"/>
              <a:gd name="connsiteY50" fmla="*/ 68262 h 1931671"/>
              <a:gd name="connsiteX51" fmla="*/ 3094301 w 12191996"/>
              <a:gd name="connsiteY51" fmla="*/ 52387 h 1931671"/>
              <a:gd name="connsiteX52" fmla="*/ 3135576 w 12191996"/>
              <a:gd name="connsiteY52" fmla="*/ 36512 h 1931671"/>
              <a:gd name="connsiteX53" fmla="*/ 3181613 w 12191996"/>
              <a:gd name="connsiteY53" fmla="*/ 20637 h 1931671"/>
              <a:gd name="connsiteX54" fmla="*/ 3234001 w 12191996"/>
              <a:gd name="connsiteY54" fmla="*/ 9525 h 1931671"/>
              <a:gd name="connsiteX55" fmla="*/ 3294326 w 12191996"/>
              <a:gd name="connsiteY55" fmla="*/ 3175 h 1931671"/>
              <a:gd name="connsiteX56" fmla="*/ 3361001 w 12191996"/>
              <a:gd name="connsiteY56" fmla="*/ 0 h 1931671"/>
              <a:gd name="connsiteX57" fmla="*/ 3430851 w 12191996"/>
              <a:gd name="connsiteY57" fmla="*/ 3175 h 1931671"/>
              <a:gd name="connsiteX58" fmla="*/ 3491176 w 12191996"/>
              <a:gd name="connsiteY58" fmla="*/ 9525 h 1931671"/>
              <a:gd name="connsiteX59" fmla="*/ 3543563 w 12191996"/>
              <a:gd name="connsiteY59" fmla="*/ 20637 h 1931671"/>
              <a:gd name="connsiteX60" fmla="*/ 3589601 w 12191996"/>
              <a:gd name="connsiteY60" fmla="*/ 36512 h 1931671"/>
              <a:gd name="connsiteX61" fmla="*/ 3630876 w 12191996"/>
              <a:gd name="connsiteY61" fmla="*/ 52387 h 1931671"/>
              <a:gd name="connsiteX62" fmla="*/ 3667388 w 12191996"/>
              <a:gd name="connsiteY62" fmla="*/ 68262 h 1931671"/>
              <a:gd name="connsiteX63" fmla="*/ 3705488 w 12191996"/>
              <a:gd name="connsiteY63" fmla="*/ 87312 h 1931671"/>
              <a:gd name="connsiteX64" fmla="*/ 3743588 w 12191996"/>
              <a:gd name="connsiteY64" fmla="*/ 106362 h 1931671"/>
              <a:gd name="connsiteX65" fmla="*/ 3780101 w 12191996"/>
              <a:gd name="connsiteY65" fmla="*/ 125412 h 1931671"/>
              <a:gd name="connsiteX66" fmla="*/ 3821376 w 12191996"/>
              <a:gd name="connsiteY66" fmla="*/ 141287 h 1931671"/>
              <a:gd name="connsiteX67" fmla="*/ 3867413 w 12191996"/>
              <a:gd name="connsiteY67" fmla="*/ 155575 h 1931671"/>
              <a:gd name="connsiteX68" fmla="*/ 3919801 w 12191996"/>
              <a:gd name="connsiteY68" fmla="*/ 166687 h 1931671"/>
              <a:gd name="connsiteX69" fmla="*/ 3980126 w 12191996"/>
              <a:gd name="connsiteY69" fmla="*/ 174625 h 1931671"/>
              <a:gd name="connsiteX70" fmla="*/ 4048388 w 12191996"/>
              <a:gd name="connsiteY70" fmla="*/ 176212 h 1931671"/>
              <a:gd name="connsiteX71" fmla="*/ 4116651 w 12191996"/>
              <a:gd name="connsiteY71" fmla="*/ 174625 h 1931671"/>
              <a:gd name="connsiteX72" fmla="*/ 4176976 w 12191996"/>
              <a:gd name="connsiteY72" fmla="*/ 166687 h 1931671"/>
              <a:gd name="connsiteX73" fmla="*/ 4229363 w 12191996"/>
              <a:gd name="connsiteY73" fmla="*/ 155575 h 1931671"/>
              <a:gd name="connsiteX74" fmla="*/ 4275401 w 12191996"/>
              <a:gd name="connsiteY74" fmla="*/ 141287 h 1931671"/>
              <a:gd name="connsiteX75" fmla="*/ 4316676 w 12191996"/>
              <a:gd name="connsiteY75" fmla="*/ 125412 h 1931671"/>
              <a:gd name="connsiteX76" fmla="*/ 4353188 w 12191996"/>
              <a:gd name="connsiteY76" fmla="*/ 106362 h 1931671"/>
              <a:gd name="connsiteX77" fmla="*/ 4429388 w 12191996"/>
              <a:gd name="connsiteY77" fmla="*/ 68262 h 1931671"/>
              <a:gd name="connsiteX78" fmla="*/ 4465901 w 12191996"/>
              <a:gd name="connsiteY78" fmla="*/ 52387 h 1931671"/>
              <a:gd name="connsiteX79" fmla="*/ 4507176 w 12191996"/>
              <a:gd name="connsiteY79" fmla="*/ 36512 h 1931671"/>
              <a:gd name="connsiteX80" fmla="*/ 4553214 w 12191996"/>
              <a:gd name="connsiteY80" fmla="*/ 20637 h 1931671"/>
              <a:gd name="connsiteX81" fmla="*/ 4605601 w 12191996"/>
              <a:gd name="connsiteY81" fmla="*/ 9525 h 1931671"/>
              <a:gd name="connsiteX82" fmla="*/ 4665927 w 12191996"/>
              <a:gd name="connsiteY82" fmla="*/ 3175 h 1931671"/>
              <a:gd name="connsiteX83" fmla="*/ 4734188 w 12191996"/>
              <a:gd name="connsiteY83" fmla="*/ 0 h 1931671"/>
              <a:gd name="connsiteX84" fmla="*/ 4802452 w 12191996"/>
              <a:gd name="connsiteY84" fmla="*/ 3175 h 1931671"/>
              <a:gd name="connsiteX85" fmla="*/ 4862776 w 12191996"/>
              <a:gd name="connsiteY85" fmla="*/ 9525 h 1931671"/>
              <a:gd name="connsiteX86" fmla="*/ 4915164 w 12191996"/>
              <a:gd name="connsiteY86" fmla="*/ 20637 h 1931671"/>
              <a:gd name="connsiteX87" fmla="*/ 4961200 w 12191996"/>
              <a:gd name="connsiteY87" fmla="*/ 36512 h 1931671"/>
              <a:gd name="connsiteX88" fmla="*/ 5002476 w 12191996"/>
              <a:gd name="connsiteY88" fmla="*/ 52387 h 1931671"/>
              <a:gd name="connsiteX89" fmla="*/ 5038988 w 12191996"/>
              <a:gd name="connsiteY89" fmla="*/ 68262 h 1931671"/>
              <a:gd name="connsiteX90" fmla="*/ 5077089 w 12191996"/>
              <a:gd name="connsiteY90" fmla="*/ 87312 h 1931671"/>
              <a:gd name="connsiteX91" fmla="*/ 5115188 w 12191996"/>
              <a:gd name="connsiteY91" fmla="*/ 106362 h 1931671"/>
              <a:gd name="connsiteX92" fmla="*/ 5151700 w 12191996"/>
              <a:gd name="connsiteY92" fmla="*/ 125412 h 1931671"/>
              <a:gd name="connsiteX93" fmla="*/ 5192976 w 12191996"/>
              <a:gd name="connsiteY93" fmla="*/ 141287 h 1931671"/>
              <a:gd name="connsiteX94" fmla="*/ 5239013 w 12191996"/>
              <a:gd name="connsiteY94" fmla="*/ 155575 h 1931671"/>
              <a:gd name="connsiteX95" fmla="*/ 5291400 w 12191996"/>
              <a:gd name="connsiteY95" fmla="*/ 166687 h 1931671"/>
              <a:gd name="connsiteX96" fmla="*/ 5351726 w 12191996"/>
              <a:gd name="connsiteY96" fmla="*/ 174625 h 1931671"/>
              <a:gd name="connsiteX97" fmla="*/ 5410198 w 12191996"/>
              <a:gd name="connsiteY97" fmla="*/ 175985 h 1931671"/>
              <a:gd name="connsiteX98" fmla="*/ 5468670 w 12191996"/>
              <a:gd name="connsiteY98" fmla="*/ 174625 h 1931671"/>
              <a:gd name="connsiteX99" fmla="*/ 5528995 w 12191996"/>
              <a:gd name="connsiteY99" fmla="*/ 166687 h 1931671"/>
              <a:gd name="connsiteX100" fmla="*/ 5581382 w 12191996"/>
              <a:gd name="connsiteY100" fmla="*/ 155575 h 1931671"/>
              <a:gd name="connsiteX101" fmla="*/ 5627420 w 12191996"/>
              <a:gd name="connsiteY101" fmla="*/ 141287 h 1931671"/>
              <a:gd name="connsiteX102" fmla="*/ 5668695 w 12191996"/>
              <a:gd name="connsiteY102" fmla="*/ 125412 h 1931671"/>
              <a:gd name="connsiteX103" fmla="*/ 5705208 w 12191996"/>
              <a:gd name="connsiteY103" fmla="*/ 106362 h 1931671"/>
              <a:gd name="connsiteX104" fmla="*/ 5743307 w 12191996"/>
              <a:gd name="connsiteY104" fmla="*/ 87312 h 1931671"/>
              <a:gd name="connsiteX105" fmla="*/ 5781407 w 12191996"/>
              <a:gd name="connsiteY105" fmla="*/ 68262 h 1931671"/>
              <a:gd name="connsiteX106" fmla="*/ 5817920 w 12191996"/>
              <a:gd name="connsiteY106" fmla="*/ 52387 h 1931671"/>
              <a:gd name="connsiteX107" fmla="*/ 5859195 w 12191996"/>
              <a:gd name="connsiteY107" fmla="*/ 36512 h 1931671"/>
              <a:gd name="connsiteX108" fmla="*/ 5905233 w 12191996"/>
              <a:gd name="connsiteY108" fmla="*/ 20637 h 1931671"/>
              <a:gd name="connsiteX109" fmla="*/ 5957620 w 12191996"/>
              <a:gd name="connsiteY109" fmla="*/ 9525 h 1931671"/>
              <a:gd name="connsiteX110" fmla="*/ 6017946 w 12191996"/>
              <a:gd name="connsiteY110" fmla="*/ 3175 h 1931671"/>
              <a:gd name="connsiteX111" fmla="*/ 6086208 w 12191996"/>
              <a:gd name="connsiteY111" fmla="*/ 0 h 1931671"/>
              <a:gd name="connsiteX112" fmla="*/ 6095998 w 12191996"/>
              <a:gd name="connsiteY112" fmla="*/ 455 h 1931671"/>
              <a:gd name="connsiteX113" fmla="*/ 6105788 w 12191996"/>
              <a:gd name="connsiteY113" fmla="*/ 0 h 1931671"/>
              <a:gd name="connsiteX114" fmla="*/ 6174051 w 12191996"/>
              <a:gd name="connsiteY114" fmla="*/ 3175 h 1931671"/>
              <a:gd name="connsiteX115" fmla="*/ 6234376 w 12191996"/>
              <a:gd name="connsiteY115" fmla="*/ 9525 h 1931671"/>
              <a:gd name="connsiteX116" fmla="*/ 6286763 w 12191996"/>
              <a:gd name="connsiteY116" fmla="*/ 20637 h 1931671"/>
              <a:gd name="connsiteX117" fmla="*/ 6332801 w 12191996"/>
              <a:gd name="connsiteY117" fmla="*/ 36512 h 1931671"/>
              <a:gd name="connsiteX118" fmla="*/ 6374076 w 12191996"/>
              <a:gd name="connsiteY118" fmla="*/ 52387 h 1931671"/>
              <a:gd name="connsiteX119" fmla="*/ 6410588 w 12191996"/>
              <a:gd name="connsiteY119" fmla="*/ 68262 h 1931671"/>
              <a:gd name="connsiteX120" fmla="*/ 6448688 w 12191996"/>
              <a:gd name="connsiteY120" fmla="*/ 87312 h 1931671"/>
              <a:gd name="connsiteX121" fmla="*/ 6486788 w 12191996"/>
              <a:gd name="connsiteY121" fmla="*/ 106362 h 1931671"/>
              <a:gd name="connsiteX122" fmla="*/ 6523301 w 12191996"/>
              <a:gd name="connsiteY122" fmla="*/ 125412 h 1931671"/>
              <a:gd name="connsiteX123" fmla="*/ 6564576 w 12191996"/>
              <a:gd name="connsiteY123" fmla="*/ 141287 h 1931671"/>
              <a:gd name="connsiteX124" fmla="*/ 6610613 w 12191996"/>
              <a:gd name="connsiteY124" fmla="*/ 155575 h 1931671"/>
              <a:gd name="connsiteX125" fmla="*/ 6663001 w 12191996"/>
              <a:gd name="connsiteY125" fmla="*/ 166687 h 1931671"/>
              <a:gd name="connsiteX126" fmla="*/ 6723326 w 12191996"/>
              <a:gd name="connsiteY126" fmla="*/ 174625 h 1931671"/>
              <a:gd name="connsiteX127" fmla="*/ 6781798 w 12191996"/>
              <a:gd name="connsiteY127" fmla="*/ 175985 h 1931671"/>
              <a:gd name="connsiteX128" fmla="*/ 6840270 w 12191996"/>
              <a:gd name="connsiteY128" fmla="*/ 174625 h 1931671"/>
              <a:gd name="connsiteX129" fmla="*/ 6900595 w 12191996"/>
              <a:gd name="connsiteY129" fmla="*/ 166687 h 1931671"/>
              <a:gd name="connsiteX130" fmla="*/ 6952982 w 12191996"/>
              <a:gd name="connsiteY130" fmla="*/ 155575 h 1931671"/>
              <a:gd name="connsiteX131" fmla="*/ 6999020 w 12191996"/>
              <a:gd name="connsiteY131" fmla="*/ 141287 h 1931671"/>
              <a:gd name="connsiteX132" fmla="*/ 7040295 w 12191996"/>
              <a:gd name="connsiteY132" fmla="*/ 125412 h 1931671"/>
              <a:gd name="connsiteX133" fmla="*/ 7076807 w 12191996"/>
              <a:gd name="connsiteY133" fmla="*/ 106362 h 1931671"/>
              <a:gd name="connsiteX134" fmla="*/ 7114907 w 12191996"/>
              <a:gd name="connsiteY134" fmla="*/ 87312 h 1931671"/>
              <a:gd name="connsiteX135" fmla="*/ 7153007 w 12191996"/>
              <a:gd name="connsiteY135" fmla="*/ 68262 h 1931671"/>
              <a:gd name="connsiteX136" fmla="*/ 7189520 w 12191996"/>
              <a:gd name="connsiteY136" fmla="*/ 52387 h 1931671"/>
              <a:gd name="connsiteX137" fmla="*/ 7230795 w 12191996"/>
              <a:gd name="connsiteY137" fmla="*/ 36512 h 1931671"/>
              <a:gd name="connsiteX138" fmla="*/ 7276832 w 12191996"/>
              <a:gd name="connsiteY138" fmla="*/ 20637 h 1931671"/>
              <a:gd name="connsiteX139" fmla="*/ 7329220 w 12191996"/>
              <a:gd name="connsiteY139" fmla="*/ 9525 h 1931671"/>
              <a:gd name="connsiteX140" fmla="*/ 7389545 w 12191996"/>
              <a:gd name="connsiteY140" fmla="*/ 3175 h 1931671"/>
              <a:gd name="connsiteX141" fmla="*/ 7457807 w 12191996"/>
              <a:gd name="connsiteY141" fmla="*/ 0 h 1931671"/>
              <a:gd name="connsiteX142" fmla="*/ 7526070 w 12191996"/>
              <a:gd name="connsiteY142" fmla="*/ 3175 h 1931671"/>
              <a:gd name="connsiteX143" fmla="*/ 7586395 w 12191996"/>
              <a:gd name="connsiteY143" fmla="*/ 9525 h 1931671"/>
              <a:gd name="connsiteX144" fmla="*/ 7638782 w 12191996"/>
              <a:gd name="connsiteY144" fmla="*/ 20637 h 1931671"/>
              <a:gd name="connsiteX145" fmla="*/ 7684820 w 12191996"/>
              <a:gd name="connsiteY145" fmla="*/ 36512 h 1931671"/>
              <a:gd name="connsiteX146" fmla="*/ 7726095 w 12191996"/>
              <a:gd name="connsiteY146" fmla="*/ 52387 h 1931671"/>
              <a:gd name="connsiteX147" fmla="*/ 7762607 w 12191996"/>
              <a:gd name="connsiteY147" fmla="*/ 68262 h 1931671"/>
              <a:gd name="connsiteX148" fmla="*/ 7800707 w 12191996"/>
              <a:gd name="connsiteY148" fmla="*/ 87312 h 1931671"/>
              <a:gd name="connsiteX149" fmla="*/ 7838807 w 12191996"/>
              <a:gd name="connsiteY149" fmla="*/ 106362 h 1931671"/>
              <a:gd name="connsiteX150" fmla="*/ 7875320 w 12191996"/>
              <a:gd name="connsiteY150" fmla="*/ 125412 h 1931671"/>
              <a:gd name="connsiteX151" fmla="*/ 7916595 w 12191996"/>
              <a:gd name="connsiteY151" fmla="*/ 141287 h 1931671"/>
              <a:gd name="connsiteX152" fmla="*/ 7962632 w 12191996"/>
              <a:gd name="connsiteY152" fmla="*/ 155575 h 1931671"/>
              <a:gd name="connsiteX153" fmla="*/ 8015020 w 12191996"/>
              <a:gd name="connsiteY153" fmla="*/ 166687 h 1931671"/>
              <a:gd name="connsiteX154" fmla="*/ 8075345 w 12191996"/>
              <a:gd name="connsiteY154" fmla="*/ 174625 h 1931671"/>
              <a:gd name="connsiteX155" fmla="*/ 8143607 w 12191996"/>
              <a:gd name="connsiteY155" fmla="*/ 176212 h 1931671"/>
              <a:gd name="connsiteX156" fmla="*/ 8211870 w 12191996"/>
              <a:gd name="connsiteY156" fmla="*/ 174625 h 1931671"/>
              <a:gd name="connsiteX157" fmla="*/ 8272195 w 12191996"/>
              <a:gd name="connsiteY157" fmla="*/ 166687 h 1931671"/>
              <a:gd name="connsiteX158" fmla="*/ 8324582 w 12191996"/>
              <a:gd name="connsiteY158" fmla="*/ 155575 h 1931671"/>
              <a:gd name="connsiteX159" fmla="*/ 8370620 w 12191996"/>
              <a:gd name="connsiteY159" fmla="*/ 141287 h 1931671"/>
              <a:gd name="connsiteX160" fmla="*/ 8411895 w 12191996"/>
              <a:gd name="connsiteY160" fmla="*/ 125412 h 1931671"/>
              <a:gd name="connsiteX161" fmla="*/ 8448407 w 12191996"/>
              <a:gd name="connsiteY161" fmla="*/ 106362 h 1931671"/>
              <a:gd name="connsiteX162" fmla="*/ 8486507 w 12191996"/>
              <a:gd name="connsiteY162" fmla="*/ 87312 h 1931671"/>
              <a:gd name="connsiteX163" fmla="*/ 8524607 w 12191996"/>
              <a:gd name="connsiteY163" fmla="*/ 68262 h 1931671"/>
              <a:gd name="connsiteX164" fmla="*/ 8561119 w 12191996"/>
              <a:gd name="connsiteY164" fmla="*/ 52387 h 1931671"/>
              <a:gd name="connsiteX165" fmla="*/ 8602395 w 12191996"/>
              <a:gd name="connsiteY165" fmla="*/ 36512 h 1931671"/>
              <a:gd name="connsiteX166" fmla="*/ 8648431 w 12191996"/>
              <a:gd name="connsiteY166" fmla="*/ 20637 h 1931671"/>
              <a:gd name="connsiteX167" fmla="*/ 8700819 w 12191996"/>
              <a:gd name="connsiteY167" fmla="*/ 9525 h 1931671"/>
              <a:gd name="connsiteX168" fmla="*/ 8761145 w 12191996"/>
              <a:gd name="connsiteY168" fmla="*/ 3175 h 1931671"/>
              <a:gd name="connsiteX169" fmla="*/ 8827819 w 12191996"/>
              <a:gd name="connsiteY169" fmla="*/ 0 h 1931671"/>
              <a:gd name="connsiteX170" fmla="*/ 8897669 w 12191996"/>
              <a:gd name="connsiteY170" fmla="*/ 3175 h 1931671"/>
              <a:gd name="connsiteX171" fmla="*/ 8957995 w 12191996"/>
              <a:gd name="connsiteY171" fmla="*/ 9525 h 1931671"/>
              <a:gd name="connsiteX172" fmla="*/ 9010381 w 12191996"/>
              <a:gd name="connsiteY172" fmla="*/ 20637 h 1931671"/>
              <a:gd name="connsiteX173" fmla="*/ 9056419 w 12191996"/>
              <a:gd name="connsiteY173" fmla="*/ 36512 h 1931671"/>
              <a:gd name="connsiteX174" fmla="*/ 9097695 w 12191996"/>
              <a:gd name="connsiteY174" fmla="*/ 52387 h 1931671"/>
              <a:gd name="connsiteX175" fmla="*/ 9134207 w 12191996"/>
              <a:gd name="connsiteY175" fmla="*/ 68262 h 1931671"/>
              <a:gd name="connsiteX176" fmla="*/ 9172307 w 12191996"/>
              <a:gd name="connsiteY176" fmla="*/ 87312 h 1931671"/>
              <a:gd name="connsiteX177" fmla="*/ 9210407 w 12191996"/>
              <a:gd name="connsiteY177" fmla="*/ 106362 h 1931671"/>
              <a:gd name="connsiteX178" fmla="*/ 9246919 w 12191996"/>
              <a:gd name="connsiteY178" fmla="*/ 125412 h 1931671"/>
              <a:gd name="connsiteX179" fmla="*/ 9288195 w 12191996"/>
              <a:gd name="connsiteY179" fmla="*/ 141287 h 1931671"/>
              <a:gd name="connsiteX180" fmla="*/ 9334231 w 12191996"/>
              <a:gd name="connsiteY180" fmla="*/ 155575 h 1931671"/>
              <a:gd name="connsiteX181" fmla="*/ 9386619 w 12191996"/>
              <a:gd name="connsiteY181" fmla="*/ 166687 h 1931671"/>
              <a:gd name="connsiteX182" fmla="*/ 9446945 w 12191996"/>
              <a:gd name="connsiteY182" fmla="*/ 174625 h 1931671"/>
              <a:gd name="connsiteX183" fmla="*/ 9515207 w 12191996"/>
              <a:gd name="connsiteY183" fmla="*/ 176212 h 1931671"/>
              <a:gd name="connsiteX184" fmla="*/ 9583469 w 12191996"/>
              <a:gd name="connsiteY184" fmla="*/ 174625 h 1931671"/>
              <a:gd name="connsiteX185" fmla="*/ 9643795 w 12191996"/>
              <a:gd name="connsiteY185" fmla="*/ 166687 h 1931671"/>
              <a:gd name="connsiteX186" fmla="*/ 9696181 w 12191996"/>
              <a:gd name="connsiteY186" fmla="*/ 155575 h 1931671"/>
              <a:gd name="connsiteX187" fmla="*/ 9742219 w 12191996"/>
              <a:gd name="connsiteY187" fmla="*/ 141287 h 1931671"/>
              <a:gd name="connsiteX188" fmla="*/ 9783495 w 12191996"/>
              <a:gd name="connsiteY188" fmla="*/ 125412 h 1931671"/>
              <a:gd name="connsiteX189" fmla="*/ 9820007 w 12191996"/>
              <a:gd name="connsiteY189" fmla="*/ 106362 h 1931671"/>
              <a:gd name="connsiteX190" fmla="*/ 9896207 w 12191996"/>
              <a:gd name="connsiteY190" fmla="*/ 68262 h 1931671"/>
              <a:gd name="connsiteX191" fmla="*/ 9932719 w 12191996"/>
              <a:gd name="connsiteY191" fmla="*/ 52387 h 1931671"/>
              <a:gd name="connsiteX192" fmla="*/ 9973995 w 12191996"/>
              <a:gd name="connsiteY192" fmla="*/ 36512 h 1931671"/>
              <a:gd name="connsiteX193" fmla="*/ 10020031 w 12191996"/>
              <a:gd name="connsiteY193" fmla="*/ 20637 h 1931671"/>
              <a:gd name="connsiteX194" fmla="*/ 10072419 w 12191996"/>
              <a:gd name="connsiteY194" fmla="*/ 9525 h 1931671"/>
              <a:gd name="connsiteX195" fmla="*/ 10132745 w 12191996"/>
              <a:gd name="connsiteY195" fmla="*/ 3175 h 1931671"/>
              <a:gd name="connsiteX196" fmla="*/ 10201007 w 12191996"/>
              <a:gd name="connsiteY196" fmla="*/ 0 h 1931671"/>
              <a:gd name="connsiteX197" fmla="*/ 10269269 w 12191996"/>
              <a:gd name="connsiteY197" fmla="*/ 3175 h 1931671"/>
              <a:gd name="connsiteX198" fmla="*/ 10329595 w 12191996"/>
              <a:gd name="connsiteY198" fmla="*/ 9525 h 1931671"/>
              <a:gd name="connsiteX199" fmla="*/ 10381981 w 12191996"/>
              <a:gd name="connsiteY199" fmla="*/ 20637 h 1931671"/>
              <a:gd name="connsiteX200" fmla="*/ 10428019 w 12191996"/>
              <a:gd name="connsiteY200" fmla="*/ 36512 h 1931671"/>
              <a:gd name="connsiteX201" fmla="*/ 10469295 w 12191996"/>
              <a:gd name="connsiteY201" fmla="*/ 52387 h 1931671"/>
              <a:gd name="connsiteX202" fmla="*/ 10505807 w 12191996"/>
              <a:gd name="connsiteY202" fmla="*/ 68262 h 1931671"/>
              <a:gd name="connsiteX203" fmla="*/ 10543907 w 12191996"/>
              <a:gd name="connsiteY203" fmla="*/ 87312 h 1931671"/>
              <a:gd name="connsiteX204" fmla="*/ 10582007 w 12191996"/>
              <a:gd name="connsiteY204" fmla="*/ 106362 h 1931671"/>
              <a:gd name="connsiteX205" fmla="*/ 10618519 w 12191996"/>
              <a:gd name="connsiteY205" fmla="*/ 125412 h 1931671"/>
              <a:gd name="connsiteX206" fmla="*/ 10659795 w 12191996"/>
              <a:gd name="connsiteY206" fmla="*/ 141287 h 1931671"/>
              <a:gd name="connsiteX207" fmla="*/ 10705831 w 12191996"/>
              <a:gd name="connsiteY207" fmla="*/ 155575 h 1931671"/>
              <a:gd name="connsiteX208" fmla="*/ 10758219 w 12191996"/>
              <a:gd name="connsiteY208" fmla="*/ 166687 h 1931671"/>
              <a:gd name="connsiteX209" fmla="*/ 10818545 w 12191996"/>
              <a:gd name="connsiteY209" fmla="*/ 174625 h 1931671"/>
              <a:gd name="connsiteX210" fmla="*/ 10886807 w 12191996"/>
              <a:gd name="connsiteY210" fmla="*/ 176212 h 1931671"/>
              <a:gd name="connsiteX211" fmla="*/ 10955069 w 12191996"/>
              <a:gd name="connsiteY211" fmla="*/ 174625 h 1931671"/>
              <a:gd name="connsiteX212" fmla="*/ 11015395 w 12191996"/>
              <a:gd name="connsiteY212" fmla="*/ 166687 h 1931671"/>
              <a:gd name="connsiteX213" fmla="*/ 11067781 w 12191996"/>
              <a:gd name="connsiteY213" fmla="*/ 155575 h 1931671"/>
              <a:gd name="connsiteX214" fmla="*/ 11113819 w 12191996"/>
              <a:gd name="connsiteY214" fmla="*/ 141287 h 1931671"/>
              <a:gd name="connsiteX215" fmla="*/ 11155095 w 12191996"/>
              <a:gd name="connsiteY215" fmla="*/ 125412 h 1931671"/>
              <a:gd name="connsiteX216" fmla="*/ 11191607 w 12191996"/>
              <a:gd name="connsiteY216" fmla="*/ 106362 h 1931671"/>
              <a:gd name="connsiteX217" fmla="*/ 11229707 w 12191996"/>
              <a:gd name="connsiteY217" fmla="*/ 87312 h 1931671"/>
              <a:gd name="connsiteX218" fmla="*/ 11267807 w 12191996"/>
              <a:gd name="connsiteY218" fmla="*/ 68262 h 1931671"/>
              <a:gd name="connsiteX219" fmla="*/ 11304319 w 12191996"/>
              <a:gd name="connsiteY219" fmla="*/ 52387 h 1931671"/>
              <a:gd name="connsiteX220" fmla="*/ 11345595 w 12191996"/>
              <a:gd name="connsiteY220" fmla="*/ 36512 h 1931671"/>
              <a:gd name="connsiteX221" fmla="*/ 11391631 w 12191996"/>
              <a:gd name="connsiteY221" fmla="*/ 20637 h 1931671"/>
              <a:gd name="connsiteX222" fmla="*/ 11444019 w 12191996"/>
              <a:gd name="connsiteY222" fmla="*/ 9525 h 1931671"/>
              <a:gd name="connsiteX223" fmla="*/ 11504345 w 12191996"/>
              <a:gd name="connsiteY223" fmla="*/ 3175 h 1931671"/>
              <a:gd name="connsiteX224" fmla="*/ 11572607 w 12191996"/>
              <a:gd name="connsiteY224" fmla="*/ 0 h 1931671"/>
              <a:gd name="connsiteX225" fmla="*/ 11640869 w 12191996"/>
              <a:gd name="connsiteY225" fmla="*/ 3175 h 1931671"/>
              <a:gd name="connsiteX226" fmla="*/ 11701195 w 12191996"/>
              <a:gd name="connsiteY226" fmla="*/ 9525 h 1931671"/>
              <a:gd name="connsiteX227" fmla="*/ 11753581 w 12191996"/>
              <a:gd name="connsiteY227" fmla="*/ 20637 h 1931671"/>
              <a:gd name="connsiteX228" fmla="*/ 11799619 w 12191996"/>
              <a:gd name="connsiteY228" fmla="*/ 36512 h 1931671"/>
              <a:gd name="connsiteX229" fmla="*/ 11840895 w 12191996"/>
              <a:gd name="connsiteY229" fmla="*/ 52387 h 1931671"/>
              <a:gd name="connsiteX230" fmla="*/ 11877407 w 12191996"/>
              <a:gd name="connsiteY230" fmla="*/ 68262 h 1931671"/>
              <a:gd name="connsiteX231" fmla="*/ 11915507 w 12191996"/>
              <a:gd name="connsiteY231" fmla="*/ 87312 h 1931671"/>
              <a:gd name="connsiteX232" fmla="*/ 11953607 w 12191996"/>
              <a:gd name="connsiteY232" fmla="*/ 106362 h 1931671"/>
              <a:gd name="connsiteX233" fmla="*/ 11990119 w 12191996"/>
              <a:gd name="connsiteY233" fmla="*/ 125412 h 1931671"/>
              <a:gd name="connsiteX234" fmla="*/ 12031395 w 12191996"/>
              <a:gd name="connsiteY234" fmla="*/ 141287 h 1931671"/>
              <a:gd name="connsiteX235" fmla="*/ 12077431 w 12191996"/>
              <a:gd name="connsiteY235" fmla="*/ 155575 h 1931671"/>
              <a:gd name="connsiteX236" fmla="*/ 12129819 w 12191996"/>
              <a:gd name="connsiteY236" fmla="*/ 166688 h 1931671"/>
              <a:gd name="connsiteX237" fmla="*/ 12190145 w 12191996"/>
              <a:gd name="connsiteY237" fmla="*/ 174625 h 1931671"/>
              <a:gd name="connsiteX238" fmla="*/ 12191996 w 12191996"/>
              <a:gd name="connsiteY238" fmla="*/ 174668 h 1931671"/>
              <a:gd name="connsiteX239" fmla="*/ 12191996 w 12191996"/>
              <a:gd name="connsiteY239" fmla="*/ 1931671 h 1931671"/>
              <a:gd name="connsiteX240" fmla="*/ 0 w 12191996"/>
              <a:gd name="connsiteY240" fmla="*/ 1931671 h 1931671"/>
              <a:gd name="connsiteX241" fmla="*/ 0 w 12191996"/>
              <a:gd name="connsiteY241" fmla="*/ 174668 h 1931671"/>
              <a:gd name="connsiteX242" fmla="*/ 1851 w 12191996"/>
              <a:gd name="connsiteY242" fmla="*/ 174625 h 1931671"/>
              <a:gd name="connsiteX243" fmla="*/ 62176 w 12191996"/>
              <a:gd name="connsiteY243" fmla="*/ 166687 h 1931671"/>
              <a:gd name="connsiteX244" fmla="*/ 114563 w 12191996"/>
              <a:gd name="connsiteY244" fmla="*/ 155575 h 1931671"/>
              <a:gd name="connsiteX245" fmla="*/ 160601 w 12191996"/>
              <a:gd name="connsiteY245" fmla="*/ 141287 h 1931671"/>
              <a:gd name="connsiteX246" fmla="*/ 201876 w 12191996"/>
              <a:gd name="connsiteY246" fmla="*/ 125412 h 1931671"/>
              <a:gd name="connsiteX247" fmla="*/ 238388 w 12191996"/>
              <a:gd name="connsiteY247" fmla="*/ 106362 h 1931671"/>
              <a:gd name="connsiteX248" fmla="*/ 276488 w 12191996"/>
              <a:gd name="connsiteY248" fmla="*/ 87312 h 1931671"/>
              <a:gd name="connsiteX249" fmla="*/ 314588 w 12191996"/>
              <a:gd name="connsiteY249" fmla="*/ 68262 h 1931671"/>
              <a:gd name="connsiteX250" fmla="*/ 351101 w 12191996"/>
              <a:gd name="connsiteY250" fmla="*/ 52387 h 1931671"/>
              <a:gd name="connsiteX251" fmla="*/ 392376 w 12191996"/>
              <a:gd name="connsiteY251" fmla="*/ 36512 h 1931671"/>
              <a:gd name="connsiteX252" fmla="*/ 438413 w 12191996"/>
              <a:gd name="connsiteY252" fmla="*/ 20637 h 1931671"/>
              <a:gd name="connsiteX253" fmla="*/ 490801 w 12191996"/>
              <a:gd name="connsiteY253" fmla="*/ 9525 h 1931671"/>
              <a:gd name="connsiteX254" fmla="*/ 551126 w 12191996"/>
              <a:gd name="connsiteY254" fmla="*/ 3175 h 1931671"/>
              <a:gd name="connsiteX255" fmla="*/ 619388 w 12191996"/>
              <a:gd name="connsiteY255" fmla="*/ 0 h 193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2191996" h="1931671">
                <a:moveTo>
                  <a:pt x="619388" y="0"/>
                </a:moveTo>
                <a:lnTo>
                  <a:pt x="687651" y="3175"/>
                </a:lnTo>
                <a:lnTo>
                  <a:pt x="747976" y="9525"/>
                </a:lnTo>
                <a:lnTo>
                  <a:pt x="800363" y="20637"/>
                </a:lnTo>
                <a:lnTo>
                  <a:pt x="846401" y="36512"/>
                </a:lnTo>
                <a:lnTo>
                  <a:pt x="887676" y="52387"/>
                </a:lnTo>
                <a:lnTo>
                  <a:pt x="924188" y="68262"/>
                </a:lnTo>
                <a:lnTo>
                  <a:pt x="962288" y="87312"/>
                </a:lnTo>
                <a:lnTo>
                  <a:pt x="1000388" y="106362"/>
                </a:lnTo>
                <a:lnTo>
                  <a:pt x="1036901" y="125412"/>
                </a:lnTo>
                <a:lnTo>
                  <a:pt x="1078176" y="141287"/>
                </a:lnTo>
                <a:lnTo>
                  <a:pt x="1124213" y="155575"/>
                </a:lnTo>
                <a:lnTo>
                  <a:pt x="1176601" y="166687"/>
                </a:lnTo>
                <a:lnTo>
                  <a:pt x="1236926" y="174625"/>
                </a:lnTo>
                <a:lnTo>
                  <a:pt x="1305188" y="176212"/>
                </a:lnTo>
                <a:lnTo>
                  <a:pt x="1373451" y="174625"/>
                </a:lnTo>
                <a:lnTo>
                  <a:pt x="1433776" y="166687"/>
                </a:lnTo>
                <a:lnTo>
                  <a:pt x="1486163" y="155575"/>
                </a:lnTo>
                <a:lnTo>
                  <a:pt x="1532201" y="141287"/>
                </a:lnTo>
                <a:lnTo>
                  <a:pt x="1573476" y="125412"/>
                </a:lnTo>
                <a:lnTo>
                  <a:pt x="1609988" y="106362"/>
                </a:lnTo>
                <a:lnTo>
                  <a:pt x="1648088" y="87312"/>
                </a:lnTo>
                <a:lnTo>
                  <a:pt x="1686188" y="68262"/>
                </a:lnTo>
                <a:lnTo>
                  <a:pt x="1722701" y="52387"/>
                </a:lnTo>
                <a:lnTo>
                  <a:pt x="1763976" y="36512"/>
                </a:lnTo>
                <a:lnTo>
                  <a:pt x="1810013" y="20637"/>
                </a:lnTo>
                <a:lnTo>
                  <a:pt x="1862401" y="9525"/>
                </a:lnTo>
                <a:lnTo>
                  <a:pt x="1922726" y="3175"/>
                </a:lnTo>
                <a:lnTo>
                  <a:pt x="1990988" y="0"/>
                </a:lnTo>
                <a:lnTo>
                  <a:pt x="2059251" y="3175"/>
                </a:lnTo>
                <a:lnTo>
                  <a:pt x="2119576" y="9525"/>
                </a:lnTo>
                <a:lnTo>
                  <a:pt x="2171963" y="20637"/>
                </a:lnTo>
                <a:lnTo>
                  <a:pt x="2218001" y="36512"/>
                </a:lnTo>
                <a:lnTo>
                  <a:pt x="2259276" y="52387"/>
                </a:lnTo>
                <a:lnTo>
                  <a:pt x="2295788" y="68262"/>
                </a:lnTo>
                <a:lnTo>
                  <a:pt x="2333888" y="87312"/>
                </a:lnTo>
                <a:lnTo>
                  <a:pt x="2371988" y="106362"/>
                </a:lnTo>
                <a:lnTo>
                  <a:pt x="2408501" y="125412"/>
                </a:lnTo>
                <a:lnTo>
                  <a:pt x="2449776" y="141287"/>
                </a:lnTo>
                <a:lnTo>
                  <a:pt x="2495813" y="155575"/>
                </a:lnTo>
                <a:lnTo>
                  <a:pt x="2548201" y="166687"/>
                </a:lnTo>
                <a:lnTo>
                  <a:pt x="2608526" y="174625"/>
                </a:lnTo>
                <a:lnTo>
                  <a:pt x="2676788" y="176212"/>
                </a:lnTo>
                <a:lnTo>
                  <a:pt x="2745051" y="174625"/>
                </a:lnTo>
                <a:lnTo>
                  <a:pt x="2805376" y="166687"/>
                </a:lnTo>
                <a:lnTo>
                  <a:pt x="2857763" y="155575"/>
                </a:lnTo>
                <a:lnTo>
                  <a:pt x="2903801" y="141287"/>
                </a:lnTo>
                <a:lnTo>
                  <a:pt x="2945076" y="125412"/>
                </a:lnTo>
                <a:lnTo>
                  <a:pt x="2981588" y="106362"/>
                </a:lnTo>
                <a:lnTo>
                  <a:pt x="3019688" y="87312"/>
                </a:lnTo>
                <a:lnTo>
                  <a:pt x="3057788" y="68262"/>
                </a:lnTo>
                <a:lnTo>
                  <a:pt x="3094301" y="52387"/>
                </a:lnTo>
                <a:lnTo>
                  <a:pt x="3135576" y="36512"/>
                </a:lnTo>
                <a:lnTo>
                  <a:pt x="3181613" y="20637"/>
                </a:lnTo>
                <a:lnTo>
                  <a:pt x="3234001" y="9525"/>
                </a:lnTo>
                <a:lnTo>
                  <a:pt x="3294326" y="3175"/>
                </a:lnTo>
                <a:lnTo>
                  <a:pt x="3361001" y="0"/>
                </a:lnTo>
                <a:lnTo>
                  <a:pt x="3430851" y="3175"/>
                </a:lnTo>
                <a:lnTo>
                  <a:pt x="3491176" y="9525"/>
                </a:lnTo>
                <a:lnTo>
                  <a:pt x="3543563" y="20637"/>
                </a:lnTo>
                <a:lnTo>
                  <a:pt x="3589601" y="36512"/>
                </a:lnTo>
                <a:lnTo>
                  <a:pt x="3630876" y="52387"/>
                </a:lnTo>
                <a:lnTo>
                  <a:pt x="3667388" y="68262"/>
                </a:lnTo>
                <a:lnTo>
                  <a:pt x="3705488" y="87312"/>
                </a:lnTo>
                <a:lnTo>
                  <a:pt x="3743588" y="106362"/>
                </a:lnTo>
                <a:lnTo>
                  <a:pt x="3780101" y="125412"/>
                </a:lnTo>
                <a:lnTo>
                  <a:pt x="3821376" y="141287"/>
                </a:lnTo>
                <a:lnTo>
                  <a:pt x="3867413" y="155575"/>
                </a:lnTo>
                <a:lnTo>
                  <a:pt x="3919801" y="166687"/>
                </a:lnTo>
                <a:lnTo>
                  <a:pt x="3980126" y="174625"/>
                </a:lnTo>
                <a:lnTo>
                  <a:pt x="4048388" y="176212"/>
                </a:lnTo>
                <a:lnTo>
                  <a:pt x="4116651" y="174625"/>
                </a:lnTo>
                <a:lnTo>
                  <a:pt x="4176976" y="166687"/>
                </a:lnTo>
                <a:lnTo>
                  <a:pt x="4229363" y="155575"/>
                </a:lnTo>
                <a:lnTo>
                  <a:pt x="4275401" y="141287"/>
                </a:lnTo>
                <a:lnTo>
                  <a:pt x="4316676" y="125412"/>
                </a:lnTo>
                <a:lnTo>
                  <a:pt x="4353188" y="106362"/>
                </a:lnTo>
                <a:lnTo>
                  <a:pt x="4429388" y="68262"/>
                </a:lnTo>
                <a:lnTo>
                  <a:pt x="4465901" y="52387"/>
                </a:lnTo>
                <a:lnTo>
                  <a:pt x="4507176" y="36512"/>
                </a:lnTo>
                <a:lnTo>
                  <a:pt x="4553214" y="20637"/>
                </a:lnTo>
                <a:lnTo>
                  <a:pt x="4605601" y="9525"/>
                </a:lnTo>
                <a:lnTo>
                  <a:pt x="4665927" y="3175"/>
                </a:lnTo>
                <a:lnTo>
                  <a:pt x="4734188" y="0"/>
                </a:lnTo>
                <a:lnTo>
                  <a:pt x="4802452" y="3175"/>
                </a:lnTo>
                <a:lnTo>
                  <a:pt x="4862776" y="9525"/>
                </a:lnTo>
                <a:lnTo>
                  <a:pt x="4915164" y="20637"/>
                </a:lnTo>
                <a:lnTo>
                  <a:pt x="4961200" y="36512"/>
                </a:lnTo>
                <a:lnTo>
                  <a:pt x="5002476" y="52387"/>
                </a:lnTo>
                <a:lnTo>
                  <a:pt x="5038988" y="68262"/>
                </a:lnTo>
                <a:lnTo>
                  <a:pt x="5077089" y="87312"/>
                </a:lnTo>
                <a:lnTo>
                  <a:pt x="5115188" y="106362"/>
                </a:lnTo>
                <a:lnTo>
                  <a:pt x="5151700" y="125412"/>
                </a:lnTo>
                <a:lnTo>
                  <a:pt x="5192976" y="141287"/>
                </a:lnTo>
                <a:lnTo>
                  <a:pt x="5239013" y="155575"/>
                </a:lnTo>
                <a:lnTo>
                  <a:pt x="5291400" y="166687"/>
                </a:lnTo>
                <a:lnTo>
                  <a:pt x="5351726" y="174625"/>
                </a:lnTo>
                <a:lnTo>
                  <a:pt x="5410198" y="175985"/>
                </a:lnTo>
                <a:lnTo>
                  <a:pt x="5468670" y="174625"/>
                </a:lnTo>
                <a:lnTo>
                  <a:pt x="5528995" y="166687"/>
                </a:lnTo>
                <a:lnTo>
                  <a:pt x="5581382" y="155575"/>
                </a:lnTo>
                <a:lnTo>
                  <a:pt x="5627420" y="141287"/>
                </a:lnTo>
                <a:lnTo>
                  <a:pt x="5668695" y="125412"/>
                </a:lnTo>
                <a:lnTo>
                  <a:pt x="5705208" y="106362"/>
                </a:lnTo>
                <a:lnTo>
                  <a:pt x="5743307" y="87312"/>
                </a:lnTo>
                <a:lnTo>
                  <a:pt x="5781407" y="68262"/>
                </a:lnTo>
                <a:lnTo>
                  <a:pt x="5817920" y="52387"/>
                </a:lnTo>
                <a:lnTo>
                  <a:pt x="5859195" y="36512"/>
                </a:lnTo>
                <a:lnTo>
                  <a:pt x="5905233" y="20637"/>
                </a:lnTo>
                <a:lnTo>
                  <a:pt x="5957620" y="9525"/>
                </a:lnTo>
                <a:lnTo>
                  <a:pt x="6017946" y="3175"/>
                </a:lnTo>
                <a:lnTo>
                  <a:pt x="6086208" y="0"/>
                </a:lnTo>
                <a:lnTo>
                  <a:pt x="6095998" y="455"/>
                </a:lnTo>
                <a:lnTo>
                  <a:pt x="6105788" y="0"/>
                </a:lnTo>
                <a:lnTo>
                  <a:pt x="6174051" y="3175"/>
                </a:lnTo>
                <a:lnTo>
                  <a:pt x="6234376" y="9525"/>
                </a:lnTo>
                <a:lnTo>
                  <a:pt x="6286763" y="20637"/>
                </a:lnTo>
                <a:lnTo>
                  <a:pt x="6332801" y="36512"/>
                </a:lnTo>
                <a:lnTo>
                  <a:pt x="6374076" y="52387"/>
                </a:lnTo>
                <a:lnTo>
                  <a:pt x="6410588" y="68262"/>
                </a:lnTo>
                <a:lnTo>
                  <a:pt x="6448688" y="87312"/>
                </a:lnTo>
                <a:lnTo>
                  <a:pt x="6486788" y="106362"/>
                </a:lnTo>
                <a:lnTo>
                  <a:pt x="6523301" y="125412"/>
                </a:lnTo>
                <a:lnTo>
                  <a:pt x="6564576" y="141287"/>
                </a:lnTo>
                <a:lnTo>
                  <a:pt x="6610613" y="155575"/>
                </a:lnTo>
                <a:lnTo>
                  <a:pt x="6663001" y="166687"/>
                </a:lnTo>
                <a:lnTo>
                  <a:pt x="6723326" y="174625"/>
                </a:lnTo>
                <a:lnTo>
                  <a:pt x="6781798" y="175985"/>
                </a:lnTo>
                <a:lnTo>
                  <a:pt x="6840270" y="174625"/>
                </a:lnTo>
                <a:lnTo>
                  <a:pt x="6900595" y="166687"/>
                </a:lnTo>
                <a:lnTo>
                  <a:pt x="6952982" y="155575"/>
                </a:lnTo>
                <a:lnTo>
                  <a:pt x="6999020" y="141287"/>
                </a:lnTo>
                <a:lnTo>
                  <a:pt x="7040295" y="125412"/>
                </a:lnTo>
                <a:lnTo>
                  <a:pt x="7076807" y="106362"/>
                </a:lnTo>
                <a:lnTo>
                  <a:pt x="7114907" y="87312"/>
                </a:lnTo>
                <a:lnTo>
                  <a:pt x="7153007" y="68262"/>
                </a:lnTo>
                <a:lnTo>
                  <a:pt x="7189520" y="52387"/>
                </a:lnTo>
                <a:lnTo>
                  <a:pt x="7230795" y="36512"/>
                </a:lnTo>
                <a:lnTo>
                  <a:pt x="7276832" y="20637"/>
                </a:lnTo>
                <a:lnTo>
                  <a:pt x="7329220" y="9525"/>
                </a:lnTo>
                <a:lnTo>
                  <a:pt x="7389545" y="3175"/>
                </a:lnTo>
                <a:lnTo>
                  <a:pt x="7457807" y="0"/>
                </a:lnTo>
                <a:lnTo>
                  <a:pt x="7526070" y="3175"/>
                </a:lnTo>
                <a:lnTo>
                  <a:pt x="7586395" y="9525"/>
                </a:lnTo>
                <a:lnTo>
                  <a:pt x="7638782" y="20637"/>
                </a:lnTo>
                <a:lnTo>
                  <a:pt x="7684820" y="36512"/>
                </a:lnTo>
                <a:lnTo>
                  <a:pt x="7726095" y="52387"/>
                </a:lnTo>
                <a:lnTo>
                  <a:pt x="7762607" y="68262"/>
                </a:lnTo>
                <a:lnTo>
                  <a:pt x="7800707" y="87312"/>
                </a:lnTo>
                <a:lnTo>
                  <a:pt x="7838807" y="106362"/>
                </a:lnTo>
                <a:lnTo>
                  <a:pt x="7875320" y="125412"/>
                </a:lnTo>
                <a:lnTo>
                  <a:pt x="7916595" y="141287"/>
                </a:lnTo>
                <a:lnTo>
                  <a:pt x="7962632" y="155575"/>
                </a:lnTo>
                <a:lnTo>
                  <a:pt x="8015020" y="166687"/>
                </a:lnTo>
                <a:lnTo>
                  <a:pt x="8075345" y="174625"/>
                </a:lnTo>
                <a:lnTo>
                  <a:pt x="8143607" y="176212"/>
                </a:lnTo>
                <a:lnTo>
                  <a:pt x="8211870" y="174625"/>
                </a:lnTo>
                <a:lnTo>
                  <a:pt x="8272195" y="166687"/>
                </a:lnTo>
                <a:lnTo>
                  <a:pt x="8324582" y="155575"/>
                </a:lnTo>
                <a:lnTo>
                  <a:pt x="8370620" y="141287"/>
                </a:lnTo>
                <a:lnTo>
                  <a:pt x="8411895" y="125412"/>
                </a:lnTo>
                <a:lnTo>
                  <a:pt x="8448407" y="106362"/>
                </a:lnTo>
                <a:lnTo>
                  <a:pt x="8486507" y="87312"/>
                </a:lnTo>
                <a:lnTo>
                  <a:pt x="8524607" y="68262"/>
                </a:lnTo>
                <a:lnTo>
                  <a:pt x="8561119" y="52387"/>
                </a:lnTo>
                <a:lnTo>
                  <a:pt x="8602395" y="36512"/>
                </a:lnTo>
                <a:lnTo>
                  <a:pt x="8648431" y="20637"/>
                </a:lnTo>
                <a:lnTo>
                  <a:pt x="8700819" y="9525"/>
                </a:lnTo>
                <a:lnTo>
                  <a:pt x="8761145" y="3175"/>
                </a:lnTo>
                <a:lnTo>
                  <a:pt x="8827819" y="0"/>
                </a:lnTo>
                <a:lnTo>
                  <a:pt x="8897669" y="3175"/>
                </a:lnTo>
                <a:lnTo>
                  <a:pt x="8957995" y="9525"/>
                </a:lnTo>
                <a:lnTo>
                  <a:pt x="9010381" y="20637"/>
                </a:lnTo>
                <a:lnTo>
                  <a:pt x="9056419" y="36512"/>
                </a:lnTo>
                <a:lnTo>
                  <a:pt x="9097695" y="52387"/>
                </a:lnTo>
                <a:lnTo>
                  <a:pt x="9134207" y="68262"/>
                </a:lnTo>
                <a:lnTo>
                  <a:pt x="9172307" y="87312"/>
                </a:lnTo>
                <a:lnTo>
                  <a:pt x="9210407" y="106362"/>
                </a:lnTo>
                <a:lnTo>
                  <a:pt x="9246919" y="125412"/>
                </a:lnTo>
                <a:lnTo>
                  <a:pt x="9288195" y="141287"/>
                </a:lnTo>
                <a:lnTo>
                  <a:pt x="9334231" y="155575"/>
                </a:lnTo>
                <a:lnTo>
                  <a:pt x="9386619" y="166687"/>
                </a:lnTo>
                <a:lnTo>
                  <a:pt x="9446945" y="174625"/>
                </a:lnTo>
                <a:lnTo>
                  <a:pt x="9515207" y="176212"/>
                </a:lnTo>
                <a:lnTo>
                  <a:pt x="9583469" y="174625"/>
                </a:lnTo>
                <a:lnTo>
                  <a:pt x="9643795" y="166687"/>
                </a:lnTo>
                <a:lnTo>
                  <a:pt x="9696181" y="155575"/>
                </a:lnTo>
                <a:lnTo>
                  <a:pt x="9742219" y="141287"/>
                </a:lnTo>
                <a:lnTo>
                  <a:pt x="9783495" y="125412"/>
                </a:lnTo>
                <a:lnTo>
                  <a:pt x="9820007" y="106362"/>
                </a:lnTo>
                <a:lnTo>
                  <a:pt x="9896207" y="68262"/>
                </a:lnTo>
                <a:lnTo>
                  <a:pt x="9932719" y="52387"/>
                </a:lnTo>
                <a:lnTo>
                  <a:pt x="9973995" y="36512"/>
                </a:lnTo>
                <a:lnTo>
                  <a:pt x="10020031" y="20637"/>
                </a:lnTo>
                <a:lnTo>
                  <a:pt x="10072419" y="9525"/>
                </a:lnTo>
                <a:lnTo>
                  <a:pt x="10132745" y="3175"/>
                </a:lnTo>
                <a:lnTo>
                  <a:pt x="10201007" y="0"/>
                </a:lnTo>
                <a:lnTo>
                  <a:pt x="10269269" y="3175"/>
                </a:lnTo>
                <a:lnTo>
                  <a:pt x="10329595" y="9525"/>
                </a:lnTo>
                <a:lnTo>
                  <a:pt x="10381981" y="20637"/>
                </a:lnTo>
                <a:lnTo>
                  <a:pt x="10428019" y="36512"/>
                </a:lnTo>
                <a:lnTo>
                  <a:pt x="10469295" y="52387"/>
                </a:lnTo>
                <a:lnTo>
                  <a:pt x="10505807" y="68262"/>
                </a:lnTo>
                <a:lnTo>
                  <a:pt x="10543907" y="87312"/>
                </a:lnTo>
                <a:lnTo>
                  <a:pt x="10582007" y="106362"/>
                </a:lnTo>
                <a:lnTo>
                  <a:pt x="10618519" y="125412"/>
                </a:lnTo>
                <a:lnTo>
                  <a:pt x="10659795" y="141287"/>
                </a:lnTo>
                <a:lnTo>
                  <a:pt x="10705831" y="155575"/>
                </a:lnTo>
                <a:lnTo>
                  <a:pt x="10758219" y="166687"/>
                </a:lnTo>
                <a:lnTo>
                  <a:pt x="10818545" y="174625"/>
                </a:lnTo>
                <a:lnTo>
                  <a:pt x="10886807" y="176212"/>
                </a:lnTo>
                <a:lnTo>
                  <a:pt x="10955069" y="174625"/>
                </a:lnTo>
                <a:lnTo>
                  <a:pt x="11015395" y="166687"/>
                </a:lnTo>
                <a:lnTo>
                  <a:pt x="11067781" y="155575"/>
                </a:lnTo>
                <a:lnTo>
                  <a:pt x="11113819" y="141287"/>
                </a:lnTo>
                <a:lnTo>
                  <a:pt x="11155095" y="125412"/>
                </a:lnTo>
                <a:lnTo>
                  <a:pt x="11191607" y="106362"/>
                </a:lnTo>
                <a:lnTo>
                  <a:pt x="11229707" y="87312"/>
                </a:lnTo>
                <a:lnTo>
                  <a:pt x="11267807" y="68262"/>
                </a:lnTo>
                <a:lnTo>
                  <a:pt x="11304319" y="52387"/>
                </a:lnTo>
                <a:lnTo>
                  <a:pt x="11345595" y="36512"/>
                </a:lnTo>
                <a:lnTo>
                  <a:pt x="11391631" y="20637"/>
                </a:lnTo>
                <a:lnTo>
                  <a:pt x="11444019" y="9525"/>
                </a:lnTo>
                <a:lnTo>
                  <a:pt x="11504345" y="3175"/>
                </a:lnTo>
                <a:lnTo>
                  <a:pt x="11572607" y="0"/>
                </a:lnTo>
                <a:lnTo>
                  <a:pt x="11640869" y="3175"/>
                </a:lnTo>
                <a:lnTo>
                  <a:pt x="11701195" y="9525"/>
                </a:lnTo>
                <a:lnTo>
                  <a:pt x="11753581" y="20637"/>
                </a:lnTo>
                <a:lnTo>
                  <a:pt x="11799619" y="36512"/>
                </a:lnTo>
                <a:lnTo>
                  <a:pt x="11840895" y="52387"/>
                </a:lnTo>
                <a:lnTo>
                  <a:pt x="11877407" y="68262"/>
                </a:lnTo>
                <a:lnTo>
                  <a:pt x="11915507" y="87312"/>
                </a:lnTo>
                <a:lnTo>
                  <a:pt x="11953607" y="106362"/>
                </a:lnTo>
                <a:lnTo>
                  <a:pt x="11990119" y="125412"/>
                </a:lnTo>
                <a:lnTo>
                  <a:pt x="12031395" y="141287"/>
                </a:lnTo>
                <a:lnTo>
                  <a:pt x="12077431" y="155575"/>
                </a:lnTo>
                <a:lnTo>
                  <a:pt x="12129819" y="166688"/>
                </a:lnTo>
                <a:lnTo>
                  <a:pt x="12190145" y="174625"/>
                </a:lnTo>
                <a:lnTo>
                  <a:pt x="12191996" y="174668"/>
                </a:lnTo>
                <a:lnTo>
                  <a:pt x="12191996" y="1931671"/>
                </a:lnTo>
                <a:lnTo>
                  <a:pt x="0" y="1931671"/>
                </a:lnTo>
                <a:lnTo>
                  <a:pt x="0" y="174668"/>
                </a:lnTo>
                <a:lnTo>
                  <a:pt x="1851" y="174625"/>
                </a:lnTo>
                <a:lnTo>
                  <a:pt x="62176" y="166687"/>
                </a:lnTo>
                <a:lnTo>
                  <a:pt x="114563" y="155575"/>
                </a:lnTo>
                <a:lnTo>
                  <a:pt x="160601" y="141287"/>
                </a:lnTo>
                <a:lnTo>
                  <a:pt x="201876" y="125412"/>
                </a:lnTo>
                <a:lnTo>
                  <a:pt x="238388" y="106362"/>
                </a:lnTo>
                <a:lnTo>
                  <a:pt x="276488" y="87312"/>
                </a:lnTo>
                <a:lnTo>
                  <a:pt x="314588" y="68262"/>
                </a:lnTo>
                <a:lnTo>
                  <a:pt x="351101" y="52387"/>
                </a:lnTo>
                <a:lnTo>
                  <a:pt x="392376" y="36512"/>
                </a:lnTo>
                <a:lnTo>
                  <a:pt x="438413" y="20637"/>
                </a:lnTo>
                <a:lnTo>
                  <a:pt x="490801" y="9525"/>
                </a:lnTo>
                <a:lnTo>
                  <a:pt x="551126" y="3175"/>
                </a:lnTo>
                <a:lnTo>
                  <a:pt x="619388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9957036-C837-4C4C-BBF0-4A0EC52A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5102540"/>
          </a:xfrm>
          <a:custGeom>
            <a:avLst/>
            <a:gdLst>
              <a:gd name="connsiteX0" fmla="*/ 0 w 12191996"/>
              <a:gd name="connsiteY0" fmla="*/ 0 h 5102540"/>
              <a:gd name="connsiteX1" fmla="*/ 12191996 w 12191996"/>
              <a:gd name="connsiteY1" fmla="*/ 0 h 5102540"/>
              <a:gd name="connsiteX2" fmla="*/ 12191996 w 12191996"/>
              <a:gd name="connsiteY2" fmla="*/ 5100996 h 5102540"/>
              <a:gd name="connsiteX3" fmla="*/ 12190145 w 12191996"/>
              <a:gd name="connsiteY3" fmla="*/ 5100953 h 5102540"/>
              <a:gd name="connsiteX4" fmla="*/ 12129819 w 12191996"/>
              <a:gd name="connsiteY4" fmla="*/ 5093016 h 5102540"/>
              <a:gd name="connsiteX5" fmla="*/ 12077431 w 12191996"/>
              <a:gd name="connsiteY5" fmla="*/ 5081903 h 5102540"/>
              <a:gd name="connsiteX6" fmla="*/ 12031395 w 12191996"/>
              <a:gd name="connsiteY6" fmla="*/ 5067615 h 5102540"/>
              <a:gd name="connsiteX7" fmla="*/ 11990119 w 12191996"/>
              <a:gd name="connsiteY7" fmla="*/ 5051740 h 5102540"/>
              <a:gd name="connsiteX8" fmla="*/ 11953607 w 12191996"/>
              <a:gd name="connsiteY8" fmla="*/ 5032690 h 5102540"/>
              <a:gd name="connsiteX9" fmla="*/ 11915507 w 12191996"/>
              <a:gd name="connsiteY9" fmla="*/ 5013640 h 5102540"/>
              <a:gd name="connsiteX10" fmla="*/ 11877407 w 12191996"/>
              <a:gd name="connsiteY10" fmla="*/ 4994590 h 5102540"/>
              <a:gd name="connsiteX11" fmla="*/ 11840895 w 12191996"/>
              <a:gd name="connsiteY11" fmla="*/ 4978715 h 5102540"/>
              <a:gd name="connsiteX12" fmla="*/ 11799619 w 12191996"/>
              <a:gd name="connsiteY12" fmla="*/ 4962840 h 5102540"/>
              <a:gd name="connsiteX13" fmla="*/ 11753581 w 12191996"/>
              <a:gd name="connsiteY13" fmla="*/ 4946965 h 5102540"/>
              <a:gd name="connsiteX14" fmla="*/ 11701195 w 12191996"/>
              <a:gd name="connsiteY14" fmla="*/ 4935853 h 5102540"/>
              <a:gd name="connsiteX15" fmla="*/ 11640869 w 12191996"/>
              <a:gd name="connsiteY15" fmla="*/ 4929503 h 5102540"/>
              <a:gd name="connsiteX16" fmla="*/ 11572607 w 12191996"/>
              <a:gd name="connsiteY16" fmla="*/ 4926328 h 5102540"/>
              <a:gd name="connsiteX17" fmla="*/ 11504345 w 12191996"/>
              <a:gd name="connsiteY17" fmla="*/ 4929503 h 5102540"/>
              <a:gd name="connsiteX18" fmla="*/ 11444019 w 12191996"/>
              <a:gd name="connsiteY18" fmla="*/ 4935853 h 5102540"/>
              <a:gd name="connsiteX19" fmla="*/ 11391631 w 12191996"/>
              <a:gd name="connsiteY19" fmla="*/ 4946965 h 5102540"/>
              <a:gd name="connsiteX20" fmla="*/ 11345595 w 12191996"/>
              <a:gd name="connsiteY20" fmla="*/ 4962840 h 5102540"/>
              <a:gd name="connsiteX21" fmla="*/ 11304319 w 12191996"/>
              <a:gd name="connsiteY21" fmla="*/ 4978715 h 5102540"/>
              <a:gd name="connsiteX22" fmla="*/ 11267807 w 12191996"/>
              <a:gd name="connsiteY22" fmla="*/ 4994590 h 5102540"/>
              <a:gd name="connsiteX23" fmla="*/ 11229707 w 12191996"/>
              <a:gd name="connsiteY23" fmla="*/ 5013640 h 5102540"/>
              <a:gd name="connsiteX24" fmla="*/ 11191607 w 12191996"/>
              <a:gd name="connsiteY24" fmla="*/ 5032690 h 5102540"/>
              <a:gd name="connsiteX25" fmla="*/ 11155095 w 12191996"/>
              <a:gd name="connsiteY25" fmla="*/ 5051740 h 5102540"/>
              <a:gd name="connsiteX26" fmla="*/ 11113819 w 12191996"/>
              <a:gd name="connsiteY26" fmla="*/ 5067615 h 5102540"/>
              <a:gd name="connsiteX27" fmla="*/ 11067781 w 12191996"/>
              <a:gd name="connsiteY27" fmla="*/ 5081903 h 5102540"/>
              <a:gd name="connsiteX28" fmla="*/ 11015395 w 12191996"/>
              <a:gd name="connsiteY28" fmla="*/ 5093015 h 5102540"/>
              <a:gd name="connsiteX29" fmla="*/ 10955069 w 12191996"/>
              <a:gd name="connsiteY29" fmla="*/ 5100953 h 5102540"/>
              <a:gd name="connsiteX30" fmla="*/ 10886807 w 12191996"/>
              <a:gd name="connsiteY30" fmla="*/ 5102540 h 5102540"/>
              <a:gd name="connsiteX31" fmla="*/ 10818545 w 12191996"/>
              <a:gd name="connsiteY31" fmla="*/ 5100953 h 5102540"/>
              <a:gd name="connsiteX32" fmla="*/ 10758219 w 12191996"/>
              <a:gd name="connsiteY32" fmla="*/ 5093015 h 5102540"/>
              <a:gd name="connsiteX33" fmla="*/ 10705831 w 12191996"/>
              <a:gd name="connsiteY33" fmla="*/ 5081903 h 5102540"/>
              <a:gd name="connsiteX34" fmla="*/ 10659795 w 12191996"/>
              <a:gd name="connsiteY34" fmla="*/ 5067615 h 5102540"/>
              <a:gd name="connsiteX35" fmla="*/ 10618519 w 12191996"/>
              <a:gd name="connsiteY35" fmla="*/ 5051740 h 5102540"/>
              <a:gd name="connsiteX36" fmla="*/ 10582007 w 12191996"/>
              <a:gd name="connsiteY36" fmla="*/ 5032690 h 5102540"/>
              <a:gd name="connsiteX37" fmla="*/ 10543907 w 12191996"/>
              <a:gd name="connsiteY37" fmla="*/ 5013640 h 5102540"/>
              <a:gd name="connsiteX38" fmla="*/ 10505807 w 12191996"/>
              <a:gd name="connsiteY38" fmla="*/ 4994590 h 5102540"/>
              <a:gd name="connsiteX39" fmla="*/ 10469295 w 12191996"/>
              <a:gd name="connsiteY39" fmla="*/ 4978715 h 5102540"/>
              <a:gd name="connsiteX40" fmla="*/ 10428019 w 12191996"/>
              <a:gd name="connsiteY40" fmla="*/ 4962840 h 5102540"/>
              <a:gd name="connsiteX41" fmla="*/ 10381981 w 12191996"/>
              <a:gd name="connsiteY41" fmla="*/ 4946965 h 5102540"/>
              <a:gd name="connsiteX42" fmla="*/ 10329595 w 12191996"/>
              <a:gd name="connsiteY42" fmla="*/ 4935853 h 5102540"/>
              <a:gd name="connsiteX43" fmla="*/ 10269269 w 12191996"/>
              <a:gd name="connsiteY43" fmla="*/ 4929503 h 5102540"/>
              <a:gd name="connsiteX44" fmla="*/ 10201007 w 12191996"/>
              <a:gd name="connsiteY44" fmla="*/ 4926328 h 5102540"/>
              <a:gd name="connsiteX45" fmla="*/ 10132745 w 12191996"/>
              <a:gd name="connsiteY45" fmla="*/ 4929503 h 5102540"/>
              <a:gd name="connsiteX46" fmla="*/ 10072419 w 12191996"/>
              <a:gd name="connsiteY46" fmla="*/ 4935853 h 5102540"/>
              <a:gd name="connsiteX47" fmla="*/ 10020031 w 12191996"/>
              <a:gd name="connsiteY47" fmla="*/ 4946965 h 5102540"/>
              <a:gd name="connsiteX48" fmla="*/ 9973995 w 12191996"/>
              <a:gd name="connsiteY48" fmla="*/ 4962840 h 5102540"/>
              <a:gd name="connsiteX49" fmla="*/ 9932719 w 12191996"/>
              <a:gd name="connsiteY49" fmla="*/ 4978715 h 5102540"/>
              <a:gd name="connsiteX50" fmla="*/ 9896207 w 12191996"/>
              <a:gd name="connsiteY50" fmla="*/ 4994590 h 5102540"/>
              <a:gd name="connsiteX51" fmla="*/ 9820007 w 12191996"/>
              <a:gd name="connsiteY51" fmla="*/ 5032690 h 5102540"/>
              <a:gd name="connsiteX52" fmla="*/ 9783495 w 12191996"/>
              <a:gd name="connsiteY52" fmla="*/ 5051740 h 5102540"/>
              <a:gd name="connsiteX53" fmla="*/ 9742219 w 12191996"/>
              <a:gd name="connsiteY53" fmla="*/ 5067615 h 5102540"/>
              <a:gd name="connsiteX54" fmla="*/ 9696181 w 12191996"/>
              <a:gd name="connsiteY54" fmla="*/ 5081903 h 5102540"/>
              <a:gd name="connsiteX55" fmla="*/ 9643795 w 12191996"/>
              <a:gd name="connsiteY55" fmla="*/ 5093015 h 5102540"/>
              <a:gd name="connsiteX56" fmla="*/ 9583469 w 12191996"/>
              <a:gd name="connsiteY56" fmla="*/ 5100953 h 5102540"/>
              <a:gd name="connsiteX57" fmla="*/ 9515207 w 12191996"/>
              <a:gd name="connsiteY57" fmla="*/ 5102540 h 5102540"/>
              <a:gd name="connsiteX58" fmla="*/ 9446945 w 12191996"/>
              <a:gd name="connsiteY58" fmla="*/ 5100953 h 5102540"/>
              <a:gd name="connsiteX59" fmla="*/ 9386619 w 12191996"/>
              <a:gd name="connsiteY59" fmla="*/ 5093015 h 5102540"/>
              <a:gd name="connsiteX60" fmla="*/ 9334231 w 12191996"/>
              <a:gd name="connsiteY60" fmla="*/ 5081903 h 5102540"/>
              <a:gd name="connsiteX61" fmla="*/ 9288195 w 12191996"/>
              <a:gd name="connsiteY61" fmla="*/ 5067615 h 5102540"/>
              <a:gd name="connsiteX62" fmla="*/ 9246919 w 12191996"/>
              <a:gd name="connsiteY62" fmla="*/ 5051740 h 5102540"/>
              <a:gd name="connsiteX63" fmla="*/ 9210407 w 12191996"/>
              <a:gd name="connsiteY63" fmla="*/ 5032690 h 5102540"/>
              <a:gd name="connsiteX64" fmla="*/ 9172307 w 12191996"/>
              <a:gd name="connsiteY64" fmla="*/ 5013640 h 5102540"/>
              <a:gd name="connsiteX65" fmla="*/ 9134207 w 12191996"/>
              <a:gd name="connsiteY65" fmla="*/ 4994590 h 5102540"/>
              <a:gd name="connsiteX66" fmla="*/ 9097695 w 12191996"/>
              <a:gd name="connsiteY66" fmla="*/ 4978715 h 5102540"/>
              <a:gd name="connsiteX67" fmla="*/ 9056419 w 12191996"/>
              <a:gd name="connsiteY67" fmla="*/ 4962840 h 5102540"/>
              <a:gd name="connsiteX68" fmla="*/ 9010381 w 12191996"/>
              <a:gd name="connsiteY68" fmla="*/ 4946965 h 5102540"/>
              <a:gd name="connsiteX69" fmla="*/ 8957995 w 12191996"/>
              <a:gd name="connsiteY69" fmla="*/ 4935853 h 5102540"/>
              <a:gd name="connsiteX70" fmla="*/ 8897669 w 12191996"/>
              <a:gd name="connsiteY70" fmla="*/ 4929503 h 5102540"/>
              <a:gd name="connsiteX71" fmla="*/ 8827819 w 12191996"/>
              <a:gd name="connsiteY71" fmla="*/ 4926328 h 5102540"/>
              <a:gd name="connsiteX72" fmla="*/ 8761145 w 12191996"/>
              <a:gd name="connsiteY72" fmla="*/ 4929503 h 5102540"/>
              <a:gd name="connsiteX73" fmla="*/ 8700819 w 12191996"/>
              <a:gd name="connsiteY73" fmla="*/ 4935853 h 5102540"/>
              <a:gd name="connsiteX74" fmla="*/ 8648431 w 12191996"/>
              <a:gd name="connsiteY74" fmla="*/ 4946965 h 5102540"/>
              <a:gd name="connsiteX75" fmla="*/ 8602395 w 12191996"/>
              <a:gd name="connsiteY75" fmla="*/ 4962840 h 5102540"/>
              <a:gd name="connsiteX76" fmla="*/ 8561119 w 12191996"/>
              <a:gd name="connsiteY76" fmla="*/ 4978715 h 5102540"/>
              <a:gd name="connsiteX77" fmla="*/ 8524607 w 12191996"/>
              <a:gd name="connsiteY77" fmla="*/ 4994590 h 5102540"/>
              <a:gd name="connsiteX78" fmla="*/ 8486507 w 12191996"/>
              <a:gd name="connsiteY78" fmla="*/ 5013640 h 5102540"/>
              <a:gd name="connsiteX79" fmla="*/ 8448407 w 12191996"/>
              <a:gd name="connsiteY79" fmla="*/ 5032690 h 5102540"/>
              <a:gd name="connsiteX80" fmla="*/ 8411895 w 12191996"/>
              <a:gd name="connsiteY80" fmla="*/ 5051740 h 5102540"/>
              <a:gd name="connsiteX81" fmla="*/ 8370620 w 12191996"/>
              <a:gd name="connsiteY81" fmla="*/ 5067615 h 5102540"/>
              <a:gd name="connsiteX82" fmla="*/ 8324582 w 12191996"/>
              <a:gd name="connsiteY82" fmla="*/ 5081903 h 5102540"/>
              <a:gd name="connsiteX83" fmla="*/ 8272195 w 12191996"/>
              <a:gd name="connsiteY83" fmla="*/ 5093015 h 5102540"/>
              <a:gd name="connsiteX84" fmla="*/ 8211870 w 12191996"/>
              <a:gd name="connsiteY84" fmla="*/ 5100953 h 5102540"/>
              <a:gd name="connsiteX85" fmla="*/ 8143607 w 12191996"/>
              <a:gd name="connsiteY85" fmla="*/ 5102540 h 5102540"/>
              <a:gd name="connsiteX86" fmla="*/ 8075345 w 12191996"/>
              <a:gd name="connsiteY86" fmla="*/ 5100953 h 5102540"/>
              <a:gd name="connsiteX87" fmla="*/ 8015020 w 12191996"/>
              <a:gd name="connsiteY87" fmla="*/ 5093015 h 5102540"/>
              <a:gd name="connsiteX88" fmla="*/ 7962632 w 12191996"/>
              <a:gd name="connsiteY88" fmla="*/ 5081903 h 5102540"/>
              <a:gd name="connsiteX89" fmla="*/ 7916595 w 12191996"/>
              <a:gd name="connsiteY89" fmla="*/ 5067615 h 5102540"/>
              <a:gd name="connsiteX90" fmla="*/ 7875320 w 12191996"/>
              <a:gd name="connsiteY90" fmla="*/ 5051740 h 5102540"/>
              <a:gd name="connsiteX91" fmla="*/ 7838807 w 12191996"/>
              <a:gd name="connsiteY91" fmla="*/ 5032690 h 5102540"/>
              <a:gd name="connsiteX92" fmla="*/ 7800707 w 12191996"/>
              <a:gd name="connsiteY92" fmla="*/ 5013640 h 5102540"/>
              <a:gd name="connsiteX93" fmla="*/ 7762607 w 12191996"/>
              <a:gd name="connsiteY93" fmla="*/ 4994590 h 5102540"/>
              <a:gd name="connsiteX94" fmla="*/ 7726095 w 12191996"/>
              <a:gd name="connsiteY94" fmla="*/ 4978715 h 5102540"/>
              <a:gd name="connsiteX95" fmla="*/ 7684820 w 12191996"/>
              <a:gd name="connsiteY95" fmla="*/ 4962840 h 5102540"/>
              <a:gd name="connsiteX96" fmla="*/ 7638782 w 12191996"/>
              <a:gd name="connsiteY96" fmla="*/ 4946965 h 5102540"/>
              <a:gd name="connsiteX97" fmla="*/ 7586395 w 12191996"/>
              <a:gd name="connsiteY97" fmla="*/ 4935853 h 5102540"/>
              <a:gd name="connsiteX98" fmla="*/ 7526070 w 12191996"/>
              <a:gd name="connsiteY98" fmla="*/ 4929503 h 5102540"/>
              <a:gd name="connsiteX99" fmla="*/ 7457807 w 12191996"/>
              <a:gd name="connsiteY99" fmla="*/ 4926328 h 5102540"/>
              <a:gd name="connsiteX100" fmla="*/ 7389545 w 12191996"/>
              <a:gd name="connsiteY100" fmla="*/ 4929503 h 5102540"/>
              <a:gd name="connsiteX101" fmla="*/ 7329220 w 12191996"/>
              <a:gd name="connsiteY101" fmla="*/ 4935853 h 5102540"/>
              <a:gd name="connsiteX102" fmla="*/ 7276832 w 12191996"/>
              <a:gd name="connsiteY102" fmla="*/ 4946965 h 5102540"/>
              <a:gd name="connsiteX103" fmla="*/ 7230795 w 12191996"/>
              <a:gd name="connsiteY103" fmla="*/ 4962840 h 5102540"/>
              <a:gd name="connsiteX104" fmla="*/ 7189520 w 12191996"/>
              <a:gd name="connsiteY104" fmla="*/ 4978715 h 5102540"/>
              <a:gd name="connsiteX105" fmla="*/ 7153007 w 12191996"/>
              <a:gd name="connsiteY105" fmla="*/ 4994590 h 5102540"/>
              <a:gd name="connsiteX106" fmla="*/ 7114907 w 12191996"/>
              <a:gd name="connsiteY106" fmla="*/ 5013640 h 5102540"/>
              <a:gd name="connsiteX107" fmla="*/ 7076807 w 12191996"/>
              <a:gd name="connsiteY107" fmla="*/ 5032690 h 5102540"/>
              <a:gd name="connsiteX108" fmla="*/ 7040295 w 12191996"/>
              <a:gd name="connsiteY108" fmla="*/ 5051740 h 5102540"/>
              <a:gd name="connsiteX109" fmla="*/ 6999020 w 12191996"/>
              <a:gd name="connsiteY109" fmla="*/ 5067615 h 5102540"/>
              <a:gd name="connsiteX110" fmla="*/ 6952982 w 12191996"/>
              <a:gd name="connsiteY110" fmla="*/ 5081903 h 5102540"/>
              <a:gd name="connsiteX111" fmla="*/ 6900595 w 12191996"/>
              <a:gd name="connsiteY111" fmla="*/ 5093015 h 5102540"/>
              <a:gd name="connsiteX112" fmla="*/ 6840270 w 12191996"/>
              <a:gd name="connsiteY112" fmla="*/ 5100953 h 5102540"/>
              <a:gd name="connsiteX113" fmla="*/ 6781798 w 12191996"/>
              <a:gd name="connsiteY113" fmla="*/ 5102313 h 5102540"/>
              <a:gd name="connsiteX114" fmla="*/ 6723326 w 12191996"/>
              <a:gd name="connsiteY114" fmla="*/ 5100953 h 5102540"/>
              <a:gd name="connsiteX115" fmla="*/ 6663001 w 12191996"/>
              <a:gd name="connsiteY115" fmla="*/ 5093015 h 5102540"/>
              <a:gd name="connsiteX116" fmla="*/ 6610613 w 12191996"/>
              <a:gd name="connsiteY116" fmla="*/ 5081903 h 5102540"/>
              <a:gd name="connsiteX117" fmla="*/ 6564576 w 12191996"/>
              <a:gd name="connsiteY117" fmla="*/ 5067615 h 5102540"/>
              <a:gd name="connsiteX118" fmla="*/ 6523301 w 12191996"/>
              <a:gd name="connsiteY118" fmla="*/ 5051740 h 5102540"/>
              <a:gd name="connsiteX119" fmla="*/ 6486788 w 12191996"/>
              <a:gd name="connsiteY119" fmla="*/ 5032690 h 5102540"/>
              <a:gd name="connsiteX120" fmla="*/ 6448688 w 12191996"/>
              <a:gd name="connsiteY120" fmla="*/ 5013640 h 5102540"/>
              <a:gd name="connsiteX121" fmla="*/ 6410588 w 12191996"/>
              <a:gd name="connsiteY121" fmla="*/ 4994590 h 5102540"/>
              <a:gd name="connsiteX122" fmla="*/ 6374076 w 12191996"/>
              <a:gd name="connsiteY122" fmla="*/ 4978715 h 5102540"/>
              <a:gd name="connsiteX123" fmla="*/ 6332801 w 12191996"/>
              <a:gd name="connsiteY123" fmla="*/ 4962840 h 5102540"/>
              <a:gd name="connsiteX124" fmla="*/ 6286763 w 12191996"/>
              <a:gd name="connsiteY124" fmla="*/ 4946965 h 5102540"/>
              <a:gd name="connsiteX125" fmla="*/ 6234376 w 12191996"/>
              <a:gd name="connsiteY125" fmla="*/ 4935853 h 5102540"/>
              <a:gd name="connsiteX126" fmla="*/ 6174051 w 12191996"/>
              <a:gd name="connsiteY126" fmla="*/ 4929503 h 5102540"/>
              <a:gd name="connsiteX127" fmla="*/ 6105788 w 12191996"/>
              <a:gd name="connsiteY127" fmla="*/ 4926328 h 5102540"/>
              <a:gd name="connsiteX128" fmla="*/ 6095998 w 12191996"/>
              <a:gd name="connsiteY128" fmla="*/ 4926783 h 5102540"/>
              <a:gd name="connsiteX129" fmla="*/ 6086208 w 12191996"/>
              <a:gd name="connsiteY129" fmla="*/ 4926328 h 5102540"/>
              <a:gd name="connsiteX130" fmla="*/ 6017946 w 12191996"/>
              <a:gd name="connsiteY130" fmla="*/ 4929503 h 5102540"/>
              <a:gd name="connsiteX131" fmla="*/ 5957620 w 12191996"/>
              <a:gd name="connsiteY131" fmla="*/ 4935853 h 5102540"/>
              <a:gd name="connsiteX132" fmla="*/ 5905233 w 12191996"/>
              <a:gd name="connsiteY132" fmla="*/ 4946965 h 5102540"/>
              <a:gd name="connsiteX133" fmla="*/ 5859195 w 12191996"/>
              <a:gd name="connsiteY133" fmla="*/ 4962840 h 5102540"/>
              <a:gd name="connsiteX134" fmla="*/ 5817920 w 12191996"/>
              <a:gd name="connsiteY134" fmla="*/ 4978715 h 5102540"/>
              <a:gd name="connsiteX135" fmla="*/ 5781407 w 12191996"/>
              <a:gd name="connsiteY135" fmla="*/ 4994590 h 5102540"/>
              <a:gd name="connsiteX136" fmla="*/ 5743307 w 12191996"/>
              <a:gd name="connsiteY136" fmla="*/ 5013640 h 5102540"/>
              <a:gd name="connsiteX137" fmla="*/ 5705208 w 12191996"/>
              <a:gd name="connsiteY137" fmla="*/ 5032690 h 5102540"/>
              <a:gd name="connsiteX138" fmla="*/ 5668695 w 12191996"/>
              <a:gd name="connsiteY138" fmla="*/ 5051740 h 5102540"/>
              <a:gd name="connsiteX139" fmla="*/ 5627420 w 12191996"/>
              <a:gd name="connsiteY139" fmla="*/ 5067615 h 5102540"/>
              <a:gd name="connsiteX140" fmla="*/ 5581382 w 12191996"/>
              <a:gd name="connsiteY140" fmla="*/ 5081903 h 5102540"/>
              <a:gd name="connsiteX141" fmla="*/ 5528995 w 12191996"/>
              <a:gd name="connsiteY141" fmla="*/ 5093015 h 5102540"/>
              <a:gd name="connsiteX142" fmla="*/ 5468670 w 12191996"/>
              <a:gd name="connsiteY142" fmla="*/ 5100953 h 5102540"/>
              <a:gd name="connsiteX143" fmla="*/ 5410198 w 12191996"/>
              <a:gd name="connsiteY143" fmla="*/ 5102313 h 5102540"/>
              <a:gd name="connsiteX144" fmla="*/ 5351726 w 12191996"/>
              <a:gd name="connsiteY144" fmla="*/ 5100953 h 5102540"/>
              <a:gd name="connsiteX145" fmla="*/ 5291400 w 12191996"/>
              <a:gd name="connsiteY145" fmla="*/ 5093015 h 5102540"/>
              <a:gd name="connsiteX146" fmla="*/ 5239013 w 12191996"/>
              <a:gd name="connsiteY146" fmla="*/ 5081903 h 5102540"/>
              <a:gd name="connsiteX147" fmla="*/ 5192976 w 12191996"/>
              <a:gd name="connsiteY147" fmla="*/ 5067615 h 5102540"/>
              <a:gd name="connsiteX148" fmla="*/ 5151700 w 12191996"/>
              <a:gd name="connsiteY148" fmla="*/ 5051740 h 5102540"/>
              <a:gd name="connsiteX149" fmla="*/ 5115188 w 12191996"/>
              <a:gd name="connsiteY149" fmla="*/ 5032690 h 5102540"/>
              <a:gd name="connsiteX150" fmla="*/ 5077089 w 12191996"/>
              <a:gd name="connsiteY150" fmla="*/ 5013640 h 5102540"/>
              <a:gd name="connsiteX151" fmla="*/ 5038988 w 12191996"/>
              <a:gd name="connsiteY151" fmla="*/ 4994590 h 5102540"/>
              <a:gd name="connsiteX152" fmla="*/ 5002476 w 12191996"/>
              <a:gd name="connsiteY152" fmla="*/ 4978715 h 5102540"/>
              <a:gd name="connsiteX153" fmla="*/ 4961200 w 12191996"/>
              <a:gd name="connsiteY153" fmla="*/ 4962840 h 5102540"/>
              <a:gd name="connsiteX154" fmla="*/ 4915164 w 12191996"/>
              <a:gd name="connsiteY154" fmla="*/ 4946965 h 5102540"/>
              <a:gd name="connsiteX155" fmla="*/ 4862776 w 12191996"/>
              <a:gd name="connsiteY155" fmla="*/ 4935853 h 5102540"/>
              <a:gd name="connsiteX156" fmla="*/ 4802452 w 12191996"/>
              <a:gd name="connsiteY156" fmla="*/ 4929503 h 5102540"/>
              <a:gd name="connsiteX157" fmla="*/ 4734188 w 12191996"/>
              <a:gd name="connsiteY157" fmla="*/ 4926328 h 5102540"/>
              <a:gd name="connsiteX158" fmla="*/ 4665927 w 12191996"/>
              <a:gd name="connsiteY158" fmla="*/ 4929503 h 5102540"/>
              <a:gd name="connsiteX159" fmla="*/ 4605601 w 12191996"/>
              <a:gd name="connsiteY159" fmla="*/ 4935853 h 5102540"/>
              <a:gd name="connsiteX160" fmla="*/ 4553214 w 12191996"/>
              <a:gd name="connsiteY160" fmla="*/ 4946965 h 5102540"/>
              <a:gd name="connsiteX161" fmla="*/ 4507176 w 12191996"/>
              <a:gd name="connsiteY161" fmla="*/ 4962840 h 5102540"/>
              <a:gd name="connsiteX162" fmla="*/ 4465901 w 12191996"/>
              <a:gd name="connsiteY162" fmla="*/ 4978715 h 5102540"/>
              <a:gd name="connsiteX163" fmla="*/ 4429388 w 12191996"/>
              <a:gd name="connsiteY163" fmla="*/ 4994590 h 5102540"/>
              <a:gd name="connsiteX164" fmla="*/ 4353188 w 12191996"/>
              <a:gd name="connsiteY164" fmla="*/ 5032690 h 5102540"/>
              <a:gd name="connsiteX165" fmla="*/ 4316676 w 12191996"/>
              <a:gd name="connsiteY165" fmla="*/ 5051740 h 5102540"/>
              <a:gd name="connsiteX166" fmla="*/ 4275401 w 12191996"/>
              <a:gd name="connsiteY166" fmla="*/ 5067615 h 5102540"/>
              <a:gd name="connsiteX167" fmla="*/ 4229363 w 12191996"/>
              <a:gd name="connsiteY167" fmla="*/ 5081903 h 5102540"/>
              <a:gd name="connsiteX168" fmla="*/ 4176976 w 12191996"/>
              <a:gd name="connsiteY168" fmla="*/ 5093015 h 5102540"/>
              <a:gd name="connsiteX169" fmla="*/ 4116651 w 12191996"/>
              <a:gd name="connsiteY169" fmla="*/ 5100953 h 5102540"/>
              <a:gd name="connsiteX170" fmla="*/ 4048388 w 12191996"/>
              <a:gd name="connsiteY170" fmla="*/ 5102540 h 5102540"/>
              <a:gd name="connsiteX171" fmla="*/ 3980126 w 12191996"/>
              <a:gd name="connsiteY171" fmla="*/ 5100953 h 5102540"/>
              <a:gd name="connsiteX172" fmla="*/ 3919801 w 12191996"/>
              <a:gd name="connsiteY172" fmla="*/ 5093015 h 5102540"/>
              <a:gd name="connsiteX173" fmla="*/ 3867413 w 12191996"/>
              <a:gd name="connsiteY173" fmla="*/ 5081903 h 5102540"/>
              <a:gd name="connsiteX174" fmla="*/ 3821376 w 12191996"/>
              <a:gd name="connsiteY174" fmla="*/ 5067615 h 5102540"/>
              <a:gd name="connsiteX175" fmla="*/ 3780101 w 12191996"/>
              <a:gd name="connsiteY175" fmla="*/ 5051740 h 5102540"/>
              <a:gd name="connsiteX176" fmla="*/ 3743588 w 12191996"/>
              <a:gd name="connsiteY176" fmla="*/ 5032690 h 5102540"/>
              <a:gd name="connsiteX177" fmla="*/ 3705488 w 12191996"/>
              <a:gd name="connsiteY177" fmla="*/ 5013640 h 5102540"/>
              <a:gd name="connsiteX178" fmla="*/ 3667388 w 12191996"/>
              <a:gd name="connsiteY178" fmla="*/ 4994590 h 5102540"/>
              <a:gd name="connsiteX179" fmla="*/ 3630876 w 12191996"/>
              <a:gd name="connsiteY179" fmla="*/ 4978715 h 5102540"/>
              <a:gd name="connsiteX180" fmla="*/ 3589601 w 12191996"/>
              <a:gd name="connsiteY180" fmla="*/ 4962840 h 5102540"/>
              <a:gd name="connsiteX181" fmla="*/ 3543563 w 12191996"/>
              <a:gd name="connsiteY181" fmla="*/ 4946965 h 5102540"/>
              <a:gd name="connsiteX182" fmla="*/ 3491176 w 12191996"/>
              <a:gd name="connsiteY182" fmla="*/ 4935853 h 5102540"/>
              <a:gd name="connsiteX183" fmla="*/ 3430851 w 12191996"/>
              <a:gd name="connsiteY183" fmla="*/ 4929503 h 5102540"/>
              <a:gd name="connsiteX184" fmla="*/ 3361001 w 12191996"/>
              <a:gd name="connsiteY184" fmla="*/ 4926328 h 5102540"/>
              <a:gd name="connsiteX185" fmla="*/ 3294326 w 12191996"/>
              <a:gd name="connsiteY185" fmla="*/ 4929503 h 5102540"/>
              <a:gd name="connsiteX186" fmla="*/ 3234001 w 12191996"/>
              <a:gd name="connsiteY186" fmla="*/ 4935853 h 5102540"/>
              <a:gd name="connsiteX187" fmla="*/ 3181613 w 12191996"/>
              <a:gd name="connsiteY187" fmla="*/ 4946965 h 5102540"/>
              <a:gd name="connsiteX188" fmla="*/ 3135576 w 12191996"/>
              <a:gd name="connsiteY188" fmla="*/ 4962840 h 5102540"/>
              <a:gd name="connsiteX189" fmla="*/ 3094301 w 12191996"/>
              <a:gd name="connsiteY189" fmla="*/ 4978715 h 5102540"/>
              <a:gd name="connsiteX190" fmla="*/ 3057788 w 12191996"/>
              <a:gd name="connsiteY190" fmla="*/ 4994590 h 5102540"/>
              <a:gd name="connsiteX191" fmla="*/ 3019688 w 12191996"/>
              <a:gd name="connsiteY191" fmla="*/ 5013640 h 5102540"/>
              <a:gd name="connsiteX192" fmla="*/ 2981588 w 12191996"/>
              <a:gd name="connsiteY192" fmla="*/ 5032690 h 5102540"/>
              <a:gd name="connsiteX193" fmla="*/ 2945076 w 12191996"/>
              <a:gd name="connsiteY193" fmla="*/ 5051740 h 5102540"/>
              <a:gd name="connsiteX194" fmla="*/ 2903801 w 12191996"/>
              <a:gd name="connsiteY194" fmla="*/ 5067615 h 5102540"/>
              <a:gd name="connsiteX195" fmla="*/ 2857763 w 12191996"/>
              <a:gd name="connsiteY195" fmla="*/ 5081903 h 5102540"/>
              <a:gd name="connsiteX196" fmla="*/ 2805376 w 12191996"/>
              <a:gd name="connsiteY196" fmla="*/ 5093015 h 5102540"/>
              <a:gd name="connsiteX197" fmla="*/ 2745051 w 12191996"/>
              <a:gd name="connsiteY197" fmla="*/ 5100953 h 5102540"/>
              <a:gd name="connsiteX198" fmla="*/ 2676788 w 12191996"/>
              <a:gd name="connsiteY198" fmla="*/ 5102540 h 5102540"/>
              <a:gd name="connsiteX199" fmla="*/ 2608526 w 12191996"/>
              <a:gd name="connsiteY199" fmla="*/ 5100953 h 5102540"/>
              <a:gd name="connsiteX200" fmla="*/ 2548201 w 12191996"/>
              <a:gd name="connsiteY200" fmla="*/ 5093015 h 5102540"/>
              <a:gd name="connsiteX201" fmla="*/ 2495813 w 12191996"/>
              <a:gd name="connsiteY201" fmla="*/ 5081903 h 5102540"/>
              <a:gd name="connsiteX202" fmla="*/ 2449776 w 12191996"/>
              <a:gd name="connsiteY202" fmla="*/ 5067615 h 5102540"/>
              <a:gd name="connsiteX203" fmla="*/ 2408501 w 12191996"/>
              <a:gd name="connsiteY203" fmla="*/ 5051740 h 5102540"/>
              <a:gd name="connsiteX204" fmla="*/ 2371988 w 12191996"/>
              <a:gd name="connsiteY204" fmla="*/ 5032690 h 5102540"/>
              <a:gd name="connsiteX205" fmla="*/ 2333888 w 12191996"/>
              <a:gd name="connsiteY205" fmla="*/ 5013640 h 5102540"/>
              <a:gd name="connsiteX206" fmla="*/ 2295788 w 12191996"/>
              <a:gd name="connsiteY206" fmla="*/ 4994590 h 5102540"/>
              <a:gd name="connsiteX207" fmla="*/ 2259276 w 12191996"/>
              <a:gd name="connsiteY207" fmla="*/ 4978715 h 5102540"/>
              <a:gd name="connsiteX208" fmla="*/ 2218001 w 12191996"/>
              <a:gd name="connsiteY208" fmla="*/ 4962840 h 5102540"/>
              <a:gd name="connsiteX209" fmla="*/ 2171963 w 12191996"/>
              <a:gd name="connsiteY209" fmla="*/ 4946965 h 5102540"/>
              <a:gd name="connsiteX210" fmla="*/ 2119576 w 12191996"/>
              <a:gd name="connsiteY210" fmla="*/ 4935853 h 5102540"/>
              <a:gd name="connsiteX211" fmla="*/ 2059251 w 12191996"/>
              <a:gd name="connsiteY211" fmla="*/ 4929503 h 5102540"/>
              <a:gd name="connsiteX212" fmla="*/ 1990988 w 12191996"/>
              <a:gd name="connsiteY212" fmla="*/ 4926328 h 5102540"/>
              <a:gd name="connsiteX213" fmla="*/ 1922726 w 12191996"/>
              <a:gd name="connsiteY213" fmla="*/ 4929503 h 5102540"/>
              <a:gd name="connsiteX214" fmla="*/ 1862401 w 12191996"/>
              <a:gd name="connsiteY214" fmla="*/ 4935853 h 5102540"/>
              <a:gd name="connsiteX215" fmla="*/ 1810013 w 12191996"/>
              <a:gd name="connsiteY215" fmla="*/ 4946965 h 5102540"/>
              <a:gd name="connsiteX216" fmla="*/ 1763976 w 12191996"/>
              <a:gd name="connsiteY216" fmla="*/ 4962840 h 5102540"/>
              <a:gd name="connsiteX217" fmla="*/ 1722701 w 12191996"/>
              <a:gd name="connsiteY217" fmla="*/ 4978715 h 5102540"/>
              <a:gd name="connsiteX218" fmla="*/ 1686188 w 12191996"/>
              <a:gd name="connsiteY218" fmla="*/ 4994590 h 5102540"/>
              <a:gd name="connsiteX219" fmla="*/ 1648088 w 12191996"/>
              <a:gd name="connsiteY219" fmla="*/ 5013640 h 5102540"/>
              <a:gd name="connsiteX220" fmla="*/ 1609988 w 12191996"/>
              <a:gd name="connsiteY220" fmla="*/ 5032690 h 5102540"/>
              <a:gd name="connsiteX221" fmla="*/ 1573476 w 12191996"/>
              <a:gd name="connsiteY221" fmla="*/ 5051740 h 5102540"/>
              <a:gd name="connsiteX222" fmla="*/ 1532201 w 12191996"/>
              <a:gd name="connsiteY222" fmla="*/ 5067615 h 5102540"/>
              <a:gd name="connsiteX223" fmla="*/ 1486163 w 12191996"/>
              <a:gd name="connsiteY223" fmla="*/ 5081903 h 5102540"/>
              <a:gd name="connsiteX224" fmla="*/ 1433776 w 12191996"/>
              <a:gd name="connsiteY224" fmla="*/ 5093015 h 5102540"/>
              <a:gd name="connsiteX225" fmla="*/ 1373451 w 12191996"/>
              <a:gd name="connsiteY225" fmla="*/ 5100953 h 5102540"/>
              <a:gd name="connsiteX226" fmla="*/ 1305188 w 12191996"/>
              <a:gd name="connsiteY226" fmla="*/ 5102540 h 5102540"/>
              <a:gd name="connsiteX227" fmla="*/ 1236926 w 12191996"/>
              <a:gd name="connsiteY227" fmla="*/ 5100953 h 5102540"/>
              <a:gd name="connsiteX228" fmla="*/ 1176601 w 12191996"/>
              <a:gd name="connsiteY228" fmla="*/ 5093015 h 5102540"/>
              <a:gd name="connsiteX229" fmla="*/ 1124213 w 12191996"/>
              <a:gd name="connsiteY229" fmla="*/ 5081903 h 5102540"/>
              <a:gd name="connsiteX230" fmla="*/ 1078176 w 12191996"/>
              <a:gd name="connsiteY230" fmla="*/ 5067615 h 5102540"/>
              <a:gd name="connsiteX231" fmla="*/ 1036901 w 12191996"/>
              <a:gd name="connsiteY231" fmla="*/ 5051740 h 5102540"/>
              <a:gd name="connsiteX232" fmla="*/ 1000388 w 12191996"/>
              <a:gd name="connsiteY232" fmla="*/ 5032690 h 5102540"/>
              <a:gd name="connsiteX233" fmla="*/ 962288 w 12191996"/>
              <a:gd name="connsiteY233" fmla="*/ 5013640 h 5102540"/>
              <a:gd name="connsiteX234" fmla="*/ 924188 w 12191996"/>
              <a:gd name="connsiteY234" fmla="*/ 4994590 h 5102540"/>
              <a:gd name="connsiteX235" fmla="*/ 887676 w 12191996"/>
              <a:gd name="connsiteY235" fmla="*/ 4978715 h 5102540"/>
              <a:gd name="connsiteX236" fmla="*/ 846401 w 12191996"/>
              <a:gd name="connsiteY236" fmla="*/ 4962840 h 5102540"/>
              <a:gd name="connsiteX237" fmla="*/ 800363 w 12191996"/>
              <a:gd name="connsiteY237" fmla="*/ 4946965 h 5102540"/>
              <a:gd name="connsiteX238" fmla="*/ 747976 w 12191996"/>
              <a:gd name="connsiteY238" fmla="*/ 4935853 h 5102540"/>
              <a:gd name="connsiteX239" fmla="*/ 687651 w 12191996"/>
              <a:gd name="connsiteY239" fmla="*/ 4929503 h 5102540"/>
              <a:gd name="connsiteX240" fmla="*/ 619388 w 12191996"/>
              <a:gd name="connsiteY240" fmla="*/ 4926328 h 5102540"/>
              <a:gd name="connsiteX241" fmla="*/ 551126 w 12191996"/>
              <a:gd name="connsiteY241" fmla="*/ 4929503 h 5102540"/>
              <a:gd name="connsiteX242" fmla="*/ 490801 w 12191996"/>
              <a:gd name="connsiteY242" fmla="*/ 4935853 h 5102540"/>
              <a:gd name="connsiteX243" fmla="*/ 438413 w 12191996"/>
              <a:gd name="connsiteY243" fmla="*/ 4946965 h 5102540"/>
              <a:gd name="connsiteX244" fmla="*/ 392376 w 12191996"/>
              <a:gd name="connsiteY244" fmla="*/ 4962840 h 5102540"/>
              <a:gd name="connsiteX245" fmla="*/ 351101 w 12191996"/>
              <a:gd name="connsiteY245" fmla="*/ 4978715 h 5102540"/>
              <a:gd name="connsiteX246" fmla="*/ 314588 w 12191996"/>
              <a:gd name="connsiteY246" fmla="*/ 4994590 h 5102540"/>
              <a:gd name="connsiteX247" fmla="*/ 276488 w 12191996"/>
              <a:gd name="connsiteY247" fmla="*/ 5013640 h 5102540"/>
              <a:gd name="connsiteX248" fmla="*/ 238388 w 12191996"/>
              <a:gd name="connsiteY248" fmla="*/ 5032690 h 5102540"/>
              <a:gd name="connsiteX249" fmla="*/ 201876 w 12191996"/>
              <a:gd name="connsiteY249" fmla="*/ 5051740 h 5102540"/>
              <a:gd name="connsiteX250" fmla="*/ 160601 w 12191996"/>
              <a:gd name="connsiteY250" fmla="*/ 5067615 h 5102540"/>
              <a:gd name="connsiteX251" fmla="*/ 114563 w 12191996"/>
              <a:gd name="connsiteY251" fmla="*/ 5081903 h 5102540"/>
              <a:gd name="connsiteX252" fmla="*/ 62176 w 12191996"/>
              <a:gd name="connsiteY252" fmla="*/ 5093015 h 5102540"/>
              <a:gd name="connsiteX253" fmla="*/ 1851 w 12191996"/>
              <a:gd name="connsiteY253" fmla="*/ 5100953 h 5102540"/>
              <a:gd name="connsiteX254" fmla="*/ 0 w 12191996"/>
              <a:gd name="connsiteY254" fmla="*/ 5100996 h 5102540"/>
              <a:gd name="connsiteX255" fmla="*/ 0 w 12191996"/>
              <a:gd name="connsiteY255" fmla="*/ 0 h 510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2191996" h="5102540">
                <a:moveTo>
                  <a:pt x="0" y="0"/>
                </a:moveTo>
                <a:lnTo>
                  <a:pt x="12191996" y="0"/>
                </a:lnTo>
                <a:lnTo>
                  <a:pt x="12191996" y="5100996"/>
                </a:lnTo>
                <a:lnTo>
                  <a:pt x="12190145" y="5100953"/>
                </a:lnTo>
                <a:lnTo>
                  <a:pt x="12129819" y="5093016"/>
                </a:lnTo>
                <a:lnTo>
                  <a:pt x="12077431" y="5081903"/>
                </a:lnTo>
                <a:lnTo>
                  <a:pt x="12031395" y="5067615"/>
                </a:lnTo>
                <a:lnTo>
                  <a:pt x="11990119" y="5051740"/>
                </a:lnTo>
                <a:lnTo>
                  <a:pt x="11953607" y="5032690"/>
                </a:lnTo>
                <a:lnTo>
                  <a:pt x="11915507" y="5013640"/>
                </a:lnTo>
                <a:lnTo>
                  <a:pt x="11877407" y="4994590"/>
                </a:lnTo>
                <a:lnTo>
                  <a:pt x="11840895" y="4978715"/>
                </a:lnTo>
                <a:lnTo>
                  <a:pt x="11799619" y="4962840"/>
                </a:lnTo>
                <a:lnTo>
                  <a:pt x="11753581" y="4946965"/>
                </a:lnTo>
                <a:lnTo>
                  <a:pt x="11701195" y="4935853"/>
                </a:lnTo>
                <a:lnTo>
                  <a:pt x="11640869" y="4929503"/>
                </a:lnTo>
                <a:lnTo>
                  <a:pt x="11572607" y="4926328"/>
                </a:lnTo>
                <a:lnTo>
                  <a:pt x="11504345" y="4929503"/>
                </a:lnTo>
                <a:lnTo>
                  <a:pt x="11444019" y="4935853"/>
                </a:lnTo>
                <a:lnTo>
                  <a:pt x="11391631" y="4946965"/>
                </a:lnTo>
                <a:lnTo>
                  <a:pt x="11345595" y="4962840"/>
                </a:lnTo>
                <a:lnTo>
                  <a:pt x="11304319" y="4978715"/>
                </a:lnTo>
                <a:lnTo>
                  <a:pt x="11267807" y="4994590"/>
                </a:lnTo>
                <a:lnTo>
                  <a:pt x="11229707" y="5013640"/>
                </a:lnTo>
                <a:lnTo>
                  <a:pt x="11191607" y="5032690"/>
                </a:lnTo>
                <a:lnTo>
                  <a:pt x="11155095" y="5051740"/>
                </a:lnTo>
                <a:lnTo>
                  <a:pt x="11113819" y="5067615"/>
                </a:lnTo>
                <a:lnTo>
                  <a:pt x="11067781" y="5081903"/>
                </a:lnTo>
                <a:lnTo>
                  <a:pt x="11015395" y="5093015"/>
                </a:lnTo>
                <a:lnTo>
                  <a:pt x="10955069" y="5100953"/>
                </a:lnTo>
                <a:lnTo>
                  <a:pt x="10886807" y="5102540"/>
                </a:lnTo>
                <a:lnTo>
                  <a:pt x="10818545" y="5100953"/>
                </a:lnTo>
                <a:lnTo>
                  <a:pt x="10758219" y="5093015"/>
                </a:lnTo>
                <a:lnTo>
                  <a:pt x="10705831" y="5081903"/>
                </a:lnTo>
                <a:lnTo>
                  <a:pt x="10659795" y="5067615"/>
                </a:lnTo>
                <a:lnTo>
                  <a:pt x="10618519" y="5051740"/>
                </a:lnTo>
                <a:lnTo>
                  <a:pt x="10582007" y="5032690"/>
                </a:lnTo>
                <a:lnTo>
                  <a:pt x="10543907" y="5013640"/>
                </a:lnTo>
                <a:lnTo>
                  <a:pt x="10505807" y="4994590"/>
                </a:lnTo>
                <a:lnTo>
                  <a:pt x="10469295" y="4978715"/>
                </a:lnTo>
                <a:lnTo>
                  <a:pt x="10428019" y="4962840"/>
                </a:lnTo>
                <a:lnTo>
                  <a:pt x="10381981" y="4946965"/>
                </a:lnTo>
                <a:lnTo>
                  <a:pt x="10329595" y="4935853"/>
                </a:lnTo>
                <a:lnTo>
                  <a:pt x="10269269" y="4929503"/>
                </a:lnTo>
                <a:lnTo>
                  <a:pt x="10201007" y="4926328"/>
                </a:lnTo>
                <a:lnTo>
                  <a:pt x="10132745" y="4929503"/>
                </a:lnTo>
                <a:lnTo>
                  <a:pt x="10072419" y="4935853"/>
                </a:lnTo>
                <a:lnTo>
                  <a:pt x="10020031" y="4946965"/>
                </a:lnTo>
                <a:lnTo>
                  <a:pt x="9973995" y="4962840"/>
                </a:lnTo>
                <a:lnTo>
                  <a:pt x="9932719" y="4978715"/>
                </a:lnTo>
                <a:lnTo>
                  <a:pt x="9896207" y="4994590"/>
                </a:lnTo>
                <a:lnTo>
                  <a:pt x="9820007" y="5032690"/>
                </a:lnTo>
                <a:lnTo>
                  <a:pt x="9783495" y="5051740"/>
                </a:lnTo>
                <a:lnTo>
                  <a:pt x="9742219" y="5067615"/>
                </a:lnTo>
                <a:lnTo>
                  <a:pt x="9696181" y="5081903"/>
                </a:lnTo>
                <a:lnTo>
                  <a:pt x="9643795" y="5093015"/>
                </a:lnTo>
                <a:lnTo>
                  <a:pt x="9583469" y="5100953"/>
                </a:lnTo>
                <a:lnTo>
                  <a:pt x="9515207" y="5102540"/>
                </a:lnTo>
                <a:lnTo>
                  <a:pt x="9446945" y="5100953"/>
                </a:lnTo>
                <a:lnTo>
                  <a:pt x="9386619" y="5093015"/>
                </a:lnTo>
                <a:lnTo>
                  <a:pt x="9334231" y="5081903"/>
                </a:lnTo>
                <a:lnTo>
                  <a:pt x="9288195" y="5067615"/>
                </a:lnTo>
                <a:lnTo>
                  <a:pt x="9246919" y="5051740"/>
                </a:lnTo>
                <a:lnTo>
                  <a:pt x="9210407" y="5032690"/>
                </a:lnTo>
                <a:lnTo>
                  <a:pt x="9172307" y="5013640"/>
                </a:lnTo>
                <a:lnTo>
                  <a:pt x="9134207" y="4994590"/>
                </a:lnTo>
                <a:lnTo>
                  <a:pt x="9097695" y="4978715"/>
                </a:lnTo>
                <a:lnTo>
                  <a:pt x="9056419" y="4962840"/>
                </a:lnTo>
                <a:lnTo>
                  <a:pt x="9010381" y="4946965"/>
                </a:lnTo>
                <a:lnTo>
                  <a:pt x="8957995" y="4935853"/>
                </a:lnTo>
                <a:lnTo>
                  <a:pt x="8897669" y="4929503"/>
                </a:lnTo>
                <a:lnTo>
                  <a:pt x="8827819" y="4926328"/>
                </a:lnTo>
                <a:lnTo>
                  <a:pt x="8761145" y="4929503"/>
                </a:lnTo>
                <a:lnTo>
                  <a:pt x="8700819" y="4935853"/>
                </a:lnTo>
                <a:lnTo>
                  <a:pt x="8648431" y="4946965"/>
                </a:lnTo>
                <a:lnTo>
                  <a:pt x="8602395" y="4962840"/>
                </a:lnTo>
                <a:lnTo>
                  <a:pt x="8561119" y="4978715"/>
                </a:lnTo>
                <a:lnTo>
                  <a:pt x="8524607" y="4994590"/>
                </a:lnTo>
                <a:lnTo>
                  <a:pt x="8486507" y="5013640"/>
                </a:lnTo>
                <a:lnTo>
                  <a:pt x="8448407" y="5032690"/>
                </a:lnTo>
                <a:lnTo>
                  <a:pt x="8411895" y="5051740"/>
                </a:lnTo>
                <a:lnTo>
                  <a:pt x="8370620" y="5067615"/>
                </a:lnTo>
                <a:lnTo>
                  <a:pt x="8324582" y="5081903"/>
                </a:lnTo>
                <a:lnTo>
                  <a:pt x="8272195" y="5093015"/>
                </a:lnTo>
                <a:lnTo>
                  <a:pt x="8211870" y="5100953"/>
                </a:lnTo>
                <a:lnTo>
                  <a:pt x="8143607" y="5102540"/>
                </a:lnTo>
                <a:lnTo>
                  <a:pt x="8075345" y="5100953"/>
                </a:lnTo>
                <a:lnTo>
                  <a:pt x="8015020" y="5093015"/>
                </a:lnTo>
                <a:lnTo>
                  <a:pt x="7962632" y="5081903"/>
                </a:lnTo>
                <a:lnTo>
                  <a:pt x="7916595" y="5067615"/>
                </a:lnTo>
                <a:lnTo>
                  <a:pt x="7875320" y="5051740"/>
                </a:lnTo>
                <a:lnTo>
                  <a:pt x="7838807" y="5032690"/>
                </a:lnTo>
                <a:lnTo>
                  <a:pt x="7800707" y="5013640"/>
                </a:lnTo>
                <a:lnTo>
                  <a:pt x="7762607" y="4994590"/>
                </a:lnTo>
                <a:lnTo>
                  <a:pt x="7726095" y="4978715"/>
                </a:lnTo>
                <a:lnTo>
                  <a:pt x="7684820" y="4962840"/>
                </a:lnTo>
                <a:lnTo>
                  <a:pt x="7638782" y="4946965"/>
                </a:lnTo>
                <a:lnTo>
                  <a:pt x="7586395" y="4935853"/>
                </a:lnTo>
                <a:lnTo>
                  <a:pt x="7526070" y="4929503"/>
                </a:lnTo>
                <a:lnTo>
                  <a:pt x="7457807" y="4926328"/>
                </a:lnTo>
                <a:lnTo>
                  <a:pt x="7389545" y="4929503"/>
                </a:lnTo>
                <a:lnTo>
                  <a:pt x="7329220" y="4935853"/>
                </a:lnTo>
                <a:lnTo>
                  <a:pt x="7276832" y="4946965"/>
                </a:lnTo>
                <a:lnTo>
                  <a:pt x="7230795" y="4962840"/>
                </a:lnTo>
                <a:lnTo>
                  <a:pt x="7189520" y="4978715"/>
                </a:lnTo>
                <a:lnTo>
                  <a:pt x="7153007" y="4994590"/>
                </a:lnTo>
                <a:lnTo>
                  <a:pt x="7114907" y="5013640"/>
                </a:lnTo>
                <a:lnTo>
                  <a:pt x="7076807" y="5032690"/>
                </a:lnTo>
                <a:lnTo>
                  <a:pt x="7040295" y="5051740"/>
                </a:lnTo>
                <a:lnTo>
                  <a:pt x="6999020" y="5067615"/>
                </a:lnTo>
                <a:lnTo>
                  <a:pt x="6952982" y="5081903"/>
                </a:lnTo>
                <a:lnTo>
                  <a:pt x="6900595" y="5093015"/>
                </a:lnTo>
                <a:lnTo>
                  <a:pt x="6840270" y="5100953"/>
                </a:lnTo>
                <a:lnTo>
                  <a:pt x="6781798" y="5102313"/>
                </a:lnTo>
                <a:lnTo>
                  <a:pt x="6723326" y="5100953"/>
                </a:lnTo>
                <a:lnTo>
                  <a:pt x="6663001" y="5093015"/>
                </a:lnTo>
                <a:lnTo>
                  <a:pt x="6610613" y="5081903"/>
                </a:lnTo>
                <a:lnTo>
                  <a:pt x="6564576" y="5067615"/>
                </a:lnTo>
                <a:lnTo>
                  <a:pt x="6523301" y="5051740"/>
                </a:lnTo>
                <a:lnTo>
                  <a:pt x="6486788" y="5032690"/>
                </a:lnTo>
                <a:lnTo>
                  <a:pt x="6448688" y="5013640"/>
                </a:lnTo>
                <a:lnTo>
                  <a:pt x="6410588" y="4994590"/>
                </a:lnTo>
                <a:lnTo>
                  <a:pt x="6374076" y="4978715"/>
                </a:lnTo>
                <a:lnTo>
                  <a:pt x="6332801" y="4962840"/>
                </a:lnTo>
                <a:lnTo>
                  <a:pt x="6286763" y="4946965"/>
                </a:lnTo>
                <a:lnTo>
                  <a:pt x="6234376" y="4935853"/>
                </a:lnTo>
                <a:lnTo>
                  <a:pt x="6174051" y="4929503"/>
                </a:lnTo>
                <a:lnTo>
                  <a:pt x="6105788" y="4926328"/>
                </a:lnTo>
                <a:lnTo>
                  <a:pt x="6095998" y="4926783"/>
                </a:lnTo>
                <a:lnTo>
                  <a:pt x="6086208" y="4926328"/>
                </a:lnTo>
                <a:lnTo>
                  <a:pt x="6017946" y="4929503"/>
                </a:lnTo>
                <a:lnTo>
                  <a:pt x="5957620" y="4935853"/>
                </a:lnTo>
                <a:lnTo>
                  <a:pt x="5905233" y="4946965"/>
                </a:lnTo>
                <a:lnTo>
                  <a:pt x="5859195" y="4962840"/>
                </a:lnTo>
                <a:lnTo>
                  <a:pt x="5817920" y="4978715"/>
                </a:lnTo>
                <a:lnTo>
                  <a:pt x="5781407" y="4994590"/>
                </a:lnTo>
                <a:lnTo>
                  <a:pt x="5743307" y="5013640"/>
                </a:lnTo>
                <a:lnTo>
                  <a:pt x="5705208" y="5032690"/>
                </a:lnTo>
                <a:lnTo>
                  <a:pt x="5668695" y="5051740"/>
                </a:lnTo>
                <a:lnTo>
                  <a:pt x="5627420" y="5067615"/>
                </a:lnTo>
                <a:lnTo>
                  <a:pt x="5581382" y="5081903"/>
                </a:lnTo>
                <a:lnTo>
                  <a:pt x="5528995" y="5093015"/>
                </a:lnTo>
                <a:lnTo>
                  <a:pt x="5468670" y="5100953"/>
                </a:lnTo>
                <a:lnTo>
                  <a:pt x="5410198" y="5102313"/>
                </a:lnTo>
                <a:lnTo>
                  <a:pt x="5351726" y="5100953"/>
                </a:lnTo>
                <a:lnTo>
                  <a:pt x="5291400" y="5093015"/>
                </a:lnTo>
                <a:lnTo>
                  <a:pt x="5239013" y="5081903"/>
                </a:lnTo>
                <a:lnTo>
                  <a:pt x="5192976" y="5067615"/>
                </a:lnTo>
                <a:lnTo>
                  <a:pt x="5151700" y="5051740"/>
                </a:lnTo>
                <a:lnTo>
                  <a:pt x="5115188" y="5032690"/>
                </a:lnTo>
                <a:lnTo>
                  <a:pt x="5077089" y="5013640"/>
                </a:lnTo>
                <a:lnTo>
                  <a:pt x="5038988" y="4994590"/>
                </a:lnTo>
                <a:lnTo>
                  <a:pt x="5002476" y="4978715"/>
                </a:lnTo>
                <a:lnTo>
                  <a:pt x="4961200" y="4962840"/>
                </a:lnTo>
                <a:lnTo>
                  <a:pt x="4915164" y="4946965"/>
                </a:lnTo>
                <a:lnTo>
                  <a:pt x="4862776" y="4935853"/>
                </a:lnTo>
                <a:lnTo>
                  <a:pt x="4802452" y="4929503"/>
                </a:lnTo>
                <a:lnTo>
                  <a:pt x="4734188" y="4926328"/>
                </a:lnTo>
                <a:lnTo>
                  <a:pt x="4665927" y="4929503"/>
                </a:lnTo>
                <a:lnTo>
                  <a:pt x="4605601" y="4935853"/>
                </a:lnTo>
                <a:lnTo>
                  <a:pt x="4553214" y="4946965"/>
                </a:lnTo>
                <a:lnTo>
                  <a:pt x="4507176" y="4962840"/>
                </a:lnTo>
                <a:lnTo>
                  <a:pt x="4465901" y="4978715"/>
                </a:lnTo>
                <a:lnTo>
                  <a:pt x="4429388" y="4994590"/>
                </a:lnTo>
                <a:lnTo>
                  <a:pt x="4353188" y="5032690"/>
                </a:lnTo>
                <a:lnTo>
                  <a:pt x="4316676" y="5051740"/>
                </a:lnTo>
                <a:lnTo>
                  <a:pt x="4275401" y="5067615"/>
                </a:lnTo>
                <a:lnTo>
                  <a:pt x="4229363" y="5081903"/>
                </a:lnTo>
                <a:lnTo>
                  <a:pt x="4176976" y="5093015"/>
                </a:lnTo>
                <a:lnTo>
                  <a:pt x="4116651" y="5100953"/>
                </a:lnTo>
                <a:lnTo>
                  <a:pt x="4048388" y="5102540"/>
                </a:lnTo>
                <a:lnTo>
                  <a:pt x="3980126" y="5100953"/>
                </a:lnTo>
                <a:lnTo>
                  <a:pt x="3919801" y="5093015"/>
                </a:lnTo>
                <a:lnTo>
                  <a:pt x="3867413" y="5081903"/>
                </a:lnTo>
                <a:lnTo>
                  <a:pt x="3821376" y="5067615"/>
                </a:lnTo>
                <a:lnTo>
                  <a:pt x="3780101" y="5051740"/>
                </a:lnTo>
                <a:lnTo>
                  <a:pt x="3743588" y="5032690"/>
                </a:lnTo>
                <a:lnTo>
                  <a:pt x="3705488" y="5013640"/>
                </a:lnTo>
                <a:lnTo>
                  <a:pt x="3667388" y="4994590"/>
                </a:lnTo>
                <a:lnTo>
                  <a:pt x="3630876" y="4978715"/>
                </a:lnTo>
                <a:lnTo>
                  <a:pt x="3589601" y="4962840"/>
                </a:lnTo>
                <a:lnTo>
                  <a:pt x="3543563" y="4946965"/>
                </a:lnTo>
                <a:lnTo>
                  <a:pt x="3491176" y="4935853"/>
                </a:lnTo>
                <a:lnTo>
                  <a:pt x="3430851" y="4929503"/>
                </a:lnTo>
                <a:lnTo>
                  <a:pt x="3361001" y="4926328"/>
                </a:lnTo>
                <a:lnTo>
                  <a:pt x="3294326" y="4929503"/>
                </a:lnTo>
                <a:lnTo>
                  <a:pt x="3234001" y="4935853"/>
                </a:lnTo>
                <a:lnTo>
                  <a:pt x="3181613" y="4946965"/>
                </a:lnTo>
                <a:lnTo>
                  <a:pt x="3135576" y="4962840"/>
                </a:lnTo>
                <a:lnTo>
                  <a:pt x="3094301" y="4978715"/>
                </a:lnTo>
                <a:lnTo>
                  <a:pt x="3057788" y="4994590"/>
                </a:lnTo>
                <a:lnTo>
                  <a:pt x="3019688" y="5013640"/>
                </a:lnTo>
                <a:lnTo>
                  <a:pt x="2981588" y="5032690"/>
                </a:lnTo>
                <a:lnTo>
                  <a:pt x="2945076" y="5051740"/>
                </a:lnTo>
                <a:lnTo>
                  <a:pt x="2903801" y="5067615"/>
                </a:lnTo>
                <a:lnTo>
                  <a:pt x="2857763" y="5081903"/>
                </a:lnTo>
                <a:lnTo>
                  <a:pt x="2805376" y="5093015"/>
                </a:lnTo>
                <a:lnTo>
                  <a:pt x="2745051" y="5100953"/>
                </a:lnTo>
                <a:lnTo>
                  <a:pt x="2676788" y="5102540"/>
                </a:lnTo>
                <a:lnTo>
                  <a:pt x="2608526" y="5100953"/>
                </a:lnTo>
                <a:lnTo>
                  <a:pt x="2548201" y="5093015"/>
                </a:lnTo>
                <a:lnTo>
                  <a:pt x="2495813" y="5081903"/>
                </a:lnTo>
                <a:lnTo>
                  <a:pt x="2449776" y="5067615"/>
                </a:lnTo>
                <a:lnTo>
                  <a:pt x="2408501" y="5051740"/>
                </a:lnTo>
                <a:lnTo>
                  <a:pt x="2371988" y="5032690"/>
                </a:lnTo>
                <a:lnTo>
                  <a:pt x="2333888" y="5013640"/>
                </a:lnTo>
                <a:lnTo>
                  <a:pt x="2295788" y="4994590"/>
                </a:lnTo>
                <a:lnTo>
                  <a:pt x="2259276" y="4978715"/>
                </a:lnTo>
                <a:lnTo>
                  <a:pt x="2218001" y="4962840"/>
                </a:lnTo>
                <a:lnTo>
                  <a:pt x="2171963" y="4946965"/>
                </a:lnTo>
                <a:lnTo>
                  <a:pt x="2119576" y="4935853"/>
                </a:lnTo>
                <a:lnTo>
                  <a:pt x="2059251" y="4929503"/>
                </a:lnTo>
                <a:lnTo>
                  <a:pt x="1990988" y="4926328"/>
                </a:lnTo>
                <a:lnTo>
                  <a:pt x="1922726" y="4929503"/>
                </a:lnTo>
                <a:lnTo>
                  <a:pt x="1862401" y="4935853"/>
                </a:lnTo>
                <a:lnTo>
                  <a:pt x="1810013" y="4946965"/>
                </a:lnTo>
                <a:lnTo>
                  <a:pt x="1763976" y="4962840"/>
                </a:lnTo>
                <a:lnTo>
                  <a:pt x="1722701" y="4978715"/>
                </a:lnTo>
                <a:lnTo>
                  <a:pt x="1686188" y="4994590"/>
                </a:lnTo>
                <a:lnTo>
                  <a:pt x="1648088" y="5013640"/>
                </a:lnTo>
                <a:lnTo>
                  <a:pt x="1609988" y="5032690"/>
                </a:lnTo>
                <a:lnTo>
                  <a:pt x="1573476" y="5051740"/>
                </a:lnTo>
                <a:lnTo>
                  <a:pt x="1532201" y="5067615"/>
                </a:lnTo>
                <a:lnTo>
                  <a:pt x="1486163" y="5081903"/>
                </a:lnTo>
                <a:lnTo>
                  <a:pt x="1433776" y="5093015"/>
                </a:lnTo>
                <a:lnTo>
                  <a:pt x="1373451" y="5100953"/>
                </a:lnTo>
                <a:lnTo>
                  <a:pt x="1305188" y="5102540"/>
                </a:lnTo>
                <a:lnTo>
                  <a:pt x="1236926" y="5100953"/>
                </a:lnTo>
                <a:lnTo>
                  <a:pt x="1176601" y="5093015"/>
                </a:lnTo>
                <a:lnTo>
                  <a:pt x="1124213" y="5081903"/>
                </a:lnTo>
                <a:lnTo>
                  <a:pt x="1078176" y="5067615"/>
                </a:lnTo>
                <a:lnTo>
                  <a:pt x="1036901" y="5051740"/>
                </a:lnTo>
                <a:lnTo>
                  <a:pt x="1000388" y="5032690"/>
                </a:lnTo>
                <a:lnTo>
                  <a:pt x="962288" y="5013640"/>
                </a:lnTo>
                <a:lnTo>
                  <a:pt x="924188" y="4994590"/>
                </a:lnTo>
                <a:lnTo>
                  <a:pt x="887676" y="4978715"/>
                </a:lnTo>
                <a:lnTo>
                  <a:pt x="846401" y="4962840"/>
                </a:lnTo>
                <a:lnTo>
                  <a:pt x="800363" y="4946965"/>
                </a:lnTo>
                <a:lnTo>
                  <a:pt x="747976" y="4935853"/>
                </a:lnTo>
                <a:lnTo>
                  <a:pt x="687651" y="4929503"/>
                </a:lnTo>
                <a:lnTo>
                  <a:pt x="619388" y="4926328"/>
                </a:lnTo>
                <a:lnTo>
                  <a:pt x="551126" y="4929503"/>
                </a:lnTo>
                <a:lnTo>
                  <a:pt x="490801" y="4935853"/>
                </a:lnTo>
                <a:lnTo>
                  <a:pt x="438413" y="4946965"/>
                </a:lnTo>
                <a:lnTo>
                  <a:pt x="392376" y="4962840"/>
                </a:lnTo>
                <a:lnTo>
                  <a:pt x="351101" y="4978715"/>
                </a:lnTo>
                <a:lnTo>
                  <a:pt x="314588" y="4994590"/>
                </a:lnTo>
                <a:lnTo>
                  <a:pt x="276488" y="5013640"/>
                </a:lnTo>
                <a:lnTo>
                  <a:pt x="238388" y="5032690"/>
                </a:lnTo>
                <a:lnTo>
                  <a:pt x="201876" y="5051740"/>
                </a:lnTo>
                <a:lnTo>
                  <a:pt x="160601" y="5067615"/>
                </a:lnTo>
                <a:lnTo>
                  <a:pt x="114563" y="5081903"/>
                </a:lnTo>
                <a:lnTo>
                  <a:pt x="62176" y="5093015"/>
                </a:lnTo>
                <a:lnTo>
                  <a:pt x="1851" y="5100953"/>
                </a:lnTo>
                <a:lnTo>
                  <a:pt x="0" y="51009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50CBCA-B2B8-1B79-FE36-C90AD1D54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ctr">
            <a:normAutofit/>
          </a:bodyPr>
          <a:lstStyle/>
          <a:p>
            <a:r>
              <a:rPr lang="fi-FI" sz="8800" b="1" dirty="0"/>
              <a:t>Uuden ajan löytöretket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481917B-D612-BA81-5915-404AF65D1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fi-FI" sz="3200" b="1" dirty="0"/>
              <a:t>(Kpl 12-14)</a:t>
            </a:r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98C1887B-FB03-4296-8352-8CFA0080F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926330"/>
            <a:ext cx="12191996" cy="320591"/>
          </a:xfrm>
          <a:custGeom>
            <a:avLst/>
            <a:gdLst>
              <a:gd name="connsiteX0" fmla="*/ 619389 w 12191996"/>
              <a:gd name="connsiteY0" fmla="*/ 0 h 320591"/>
              <a:gd name="connsiteX1" fmla="*/ 687652 w 12191996"/>
              <a:gd name="connsiteY1" fmla="*/ 3175 h 320591"/>
              <a:gd name="connsiteX2" fmla="*/ 747977 w 12191996"/>
              <a:gd name="connsiteY2" fmla="*/ 9525 h 320591"/>
              <a:gd name="connsiteX3" fmla="*/ 800364 w 12191996"/>
              <a:gd name="connsiteY3" fmla="*/ 20637 h 320591"/>
              <a:gd name="connsiteX4" fmla="*/ 846402 w 12191996"/>
              <a:gd name="connsiteY4" fmla="*/ 36512 h 320591"/>
              <a:gd name="connsiteX5" fmla="*/ 887677 w 12191996"/>
              <a:gd name="connsiteY5" fmla="*/ 52387 h 320591"/>
              <a:gd name="connsiteX6" fmla="*/ 924189 w 12191996"/>
              <a:gd name="connsiteY6" fmla="*/ 68262 h 320591"/>
              <a:gd name="connsiteX7" fmla="*/ 962289 w 12191996"/>
              <a:gd name="connsiteY7" fmla="*/ 87312 h 320591"/>
              <a:gd name="connsiteX8" fmla="*/ 1000389 w 12191996"/>
              <a:gd name="connsiteY8" fmla="*/ 106362 h 320591"/>
              <a:gd name="connsiteX9" fmla="*/ 1036902 w 12191996"/>
              <a:gd name="connsiteY9" fmla="*/ 125412 h 320591"/>
              <a:gd name="connsiteX10" fmla="*/ 1078177 w 12191996"/>
              <a:gd name="connsiteY10" fmla="*/ 141287 h 320591"/>
              <a:gd name="connsiteX11" fmla="*/ 1124214 w 12191996"/>
              <a:gd name="connsiteY11" fmla="*/ 155575 h 320591"/>
              <a:gd name="connsiteX12" fmla="*/ 1176602 w 12191996"/>
              <a:gd name="connsiteY12" fmla="*/ 166687 h 320591"/>
              <a:gd name="connsiteX13" fmla="*/ 1236927 w 12191996"/>
              <a:gd name="connsiteY13" fmla="*/ 174625 h 320591"/>
              <a:gd name="connsiteX14" fmla="*/ 1305189 w 12191996"/>
              <a:gd name="connsiteY14" fmla="*/ 176212 h 320591"/>
              <a:gd name="connsiteX15" fmla="*/ 1373452 w 12191996"/>
              <a:gd name="connsiteY15" fmla="*/ 174625 h 320591"/>
              <a:gd name="connsiteX16" fmla="*/ 1433777 w 12191996"/>
              <a:gd name="connsiteY16" fmla="*/ 166687 h 320591"/>
              <a:gd name="connsiteX17" fmla="*/ 1486164 w 12191996"/>
              <a:gd name="connsiteY17" fmla="*/ 155575 h 320591"/>
              <a:gd name="connsiteX18" fmla="*/ 1532202 w 12191996"/>
              <a:gd name="connsiteY18" fmla="*/ 141287 h 320591"/>
              <a:gd name="connsiteX19" fmla="*/ 1573477 w 12191996"/>
              <a:gd name="connsiteY19" fmla="*/ 125412 h 320591"/>
              <a:gd name="connsiteX20" fmla="*/ 1609989 w 12191996"/>
              <a:gd name="connsiteY20" fmla="*/ 106362 h 320591"/>
              <a:gd name="connsiteX21" fmla="*/ 1648089 w 12191996"/>
              <a:gd name="connsiteY21" fmla="*/ 87312 h 320591"/>
              <a:gd name="connsiteX22" fmla="*/ 1686189 w 12191996"/>
              <a:gd name="connsiteY22" fmla="*/ 68262 h 320591"/>
              <a:gd name="connsiteX23" fmla="*/ 1722702 w 12191996"/>
              <a:gd name="connsiteY23" fmla="*/ 52387 h 320591"/>
              <a:gd name="connsiteX24" fmla="*/ 1763977 w 12191996"/>
              <a:gd name="connsiteY24" fmla="*/ 36512 h 320591"/>
              <a:gd name="connsiteX25" fmla="*/ 1810014 w 12191996"/>
              <a:gd name="connsiteY25" fmla="*/ 20637 h 320591"/>
              <a:gd name="connsiteX26" fmla="*/ 1862402 w 12191996"/>
              <a:gd name="connsiteY26" fmla="*/ 9525 h 320591"/>
              <a:gd name="connsiteX27" fmla="*/ 1922727 w 12191996"/>
              <a:gd name="connsiteY27" fmla="*/ 3175 h 320591"/>
              <a:gd name="connsiteX28" fmla="*/ 1990989 w 12191996"/>
              <a:gd name="connsiteY28" fmla="*/ 0 h 320591"/>
              <a:gd name="connsiteX29" fmla="*/ 2059252 w 12191996"/>
              <a:gd name="connsiteY29" fmla="*/ 3175 h 320591"/>
              <a:gd name="connsiteX30" fmla="*/ 2119577 w 12191996"/>
              <a:gd name="connsiteY30" fmla="*/ 9525 h 320591"/>
              <a:gd name="connsiteX31" fmla="*/ 2171964 w 12191996"/>
              <a:gd name="connsiteY31" fmla="*/ 20637 h 320591"/>
              <a:gd name="connsiteX32" fmla="*/ 2218002 w 12191996"/>
              <a:gd name="connsiteY32" fmla="*/ 36512 h 320591"/>
              <a:gd name="connsiteX33" fmla="*/ 2259277 w 12191996"/>
              <a:gd name="connsiteY33" fmla="*/ 52387 h 320591"/>
              <a:gd name="connsiteX34" fmla="*/ 2295789 w 12191996"/>
              <a:gd name="connsiteY34" fmla="*/ 68262 h 320591"/>
              <a:gd name="connsiteX35" fmla="*/ 2333889 w 12191996"/>
              <a:gd name="connsiteY35" fmla="*/ 87312 h 320591"/>
              <a:gd name="connsiteX36" fmla="*/ 2371989 w 12191996"/>
              <a:gd name="connsiteY36" fmla="*/ 106362 h 320591"/>
              <a:gd name="connsiteX37" fmla="*/ 2408502 w 12191996"/>
              <a:gd name="connsiteY37" fmla="*/ 125412 h 320591"/>
              <a:gd name="connsiteX38" fmla="*/ 2449777 w 12191996"/>
              <a:gd name="connsiteY38" fmla="*/ 141287 h 320591"/>
              <a:gd name="connsiteX39" fmla="*/ 2495814 w 12191996"/>
              <a:gd name="connsiteY39" fmla="*/ 155575 h 320591"/>
              <a:gd name="connsiteX40" fmla="*/ 2548202 w 12191996"/>
              <a:gd name="connsiteY40" fmla="*/ 166687 h 320591"/>
              <a:gd name="connsiteX41" fmla="*/ 2608527 w 12191996"/>
              <a:gd name="connsiteY41" fmla="*/ 174625 h 320591"/>
              <a:gd name="connsiteX42" fmla="*/ 2676789 w 12191996"/>
              <a:gd name="connsiteY42" fmla="*/ 176212 h 320591"/>
              <a:gd name="connsiteX43" fmla="*/ 2745052 w 12191996"/>
              <a:gd name="connsiteY43" fmla="*/ 174625 h 320591"/>
              <a:gd name="connsiteX44" fmla="*/ 2805377 w 12191996"/>
              <a:gd name="connsiteY44" fmla="*/ 166687 h 320591"/>
              <a:gd name="connsiteX45" fmla="*/ 2857764 w 12191996"/>
              <a:gd name="connsiteY45" fmla="*/ 155575 h 320591"/>
              <a:gd name="connsiteX46" fmla="*/ 2903802 w 12191996"/>
              <a:gd name="connsiteY46" fmla="*/ 141287 h 320591"/>
              <a:gd name="connsiteX47" fmla="*/ 2945077 w 12191996"/>
              <a:gd name="connsiteY47" fmla="*/ 125412 h 320591"/>
              <a:gd name="connsiteX48" fmla="*/ 2981589 w 12191996"/>
              <a:gd name="connsiteY48" fmla="*/ 106362 h 320591"/>
              <a:gd name="connsiteX49" fmla="*/ 3019689 w 12191996"/>
              <a:gd name="connsiteY49" fmla="*/ 87312 h 320591"/>
              <a:gd name="connsiteX50" fmla="*/ 3057789 w 12191996"/>
              <a:gd name="connsiteY50" fmla="*/ 68262 h 320591"/>
              <a:gd name="connsiteX51" fmla="*/ 3094302 w 12191996"/>
              <a:gd name="connsiteY51" fmla="*/ 52387 h 320591"/>
              <a:gd name="connsiteX52" fmla="*/ 3135577 w 12191996"/>
              <a:gd name="connsiteY52" fmla="*/ 36512 h 320591"/>
              <a:gd name="connsiteX53" fmla="*/ 3181614 w 12191996"/>
              <a:gd name="connsiteY53" fmla="*/ 20637 h 320591"/>
              <a:gd name="connsiteX54" fmla="*/ 3234002 w 12191996"/>
              <a:gd name="connsiteY54" fmla="*/ 9525 h 320591"/>
              <a:gd name="connsiteX55" fmla="*/ 3294327 w 12191996"/>
              <a:gd name="connsiteY55" fmla="*/ 3175 h 320591"/>
              <a:gd name="connsiteX56" fmla="*/ 3361002 w 12191996"/>
              <a:gd name="connsiteY56" fmla="*/ 0 h 320591"/>
              <a:gd name="connsiteX57" fmla="*/ 3430852 w 12191996"/>
              <a:gd name="connsiteY57" fmla="*/ 3175 h 320591"/>
              <a:gd name="connsiteX58" fmla="*/ 3491177 w 12191996"/>
              <a:gd name="connsiteY58" fmla="*/ 9525 h 320591"/>
              <a:gd name="connsiteX59" fmla="*/ 3543564 w 12191996"/>
              <a:gd name="connsiteY59" fmla="*/ 20637 h 320591"/>
              <a:gd name="connsiteX60" fmla="*/ 3589602 w 12191996"/>
              <a:gd name="connsiteY60" fmla="*/ 36512 h 320591"/>
              <a:gd name="connsiteX61" fmla="*/ 3630877 w 12191996"/>
              <a:gd name="connsiteY61" fmla="*/ 52387 h 320591"/>
              <a:gd name="connsiteX62" fmla="*/ 3667389 w 12191996"/>
              <a:gd name="connsiteY62" fmla="*/ 68262 h 320591"/>
              <a:gd name="connsiteX63" fmla="*/ 3705489 w 12191996"/>
              <a:gd name="connsiteY63" fmla="*/ 87312 h 320591"/>
              <a:gd name="connsiteX64" fmla="*/ 3743589 w 12191996"/>
              <a:gd name="connsiteY64" fmla="*/ 106362 h 320591"/>
              <a:gd name="connsiteX65" fmla="*/ 3780102 w 12191996"/>
              <a:gd name="connsiteY65" fmla="*/ 125412 h 320591"/>
              <a:gd name="connsiteX66" fmla="*/ 3821377 w 12191996"/>
              <a:gd name="connsiteY66" fmla="*/ 141287 h 320591"/>
              <a:gd name="connsiteX67" fmla="*/ 3867414 w 12191996"/>
              <a:gd name="connsiteY67" fmla="*/ 155575 h 320591"/>
              <a:gd name="connsiteX68" fmla="*/ 3919802 w 12191996"/>
              <a:gd name="connsiteY68" fmla="*/ 166687 h 320591"/>
              <a:gd name="connsiteX69" fmla="*/ 3980127 w 12191996"/>
              <a:gd name="connsiteY69" fmla="*/ 174625 h 320591"/>
              <a:gd name="connsiteX70" fmla="*/ 4048389 w 12191996"/>
              <a:gd name="connsiteY70" fmla="*/ 176212 h 320591"/>
              <a:gd name="connsiteX71" fmla="*/ 4116652 w 12191996"/>
              <a:gd name="connsiteY71" fmla="*/ 174625 h 320591"/>
              <a:gd name="connsiteX72" fmla="*/ 4176977 w 12191996"/>
              <a:gd name="connsiteY72" fmla="*/ 166687 h 320591"/>
              <a:gd name="connsiteX73" fmla="*/ 4229364 w 12191996"/>
              <a:gd name="connsiteY73" fmla="*/ 155575 h 320591"/>
              <a:gd name="connsiteX74" fmla="*/ 4275402 w 12191996"/>
              <a:gd name="connsiteY74" fmla="*/ 141287 h 320591"/>
              <a:gd name="connsiteX75" fmla="*/ 4316677 w 12191996"/>
              <a:gd name="connsiteY75" fmla="*/ 125412 h 320591"/>
              <a:gd name="connsiteX76" fmla="*/ 4353189 w 12191996"/>
              <a:gd name="connsiteY76" fmla="*/ 106362 h 320591"/>
              <a:gd name="connsiteX77" fmla="*/ 4429389 w 12191996"/>
              <a:gd name="connsiteY77" fmla="*/ 68262 h 320591"/>
              <a:gd name="connsiteX78" fmla="*/ 4465902 w 12191996"/>
              <a:gd name="connsiteY78" fmla="*/ 52387 h 320591"/>
              <a:gd name="connsiteX79" fmla="*/ 4507177 w 12191996"/>
              <a:gd name="connsiteY79" fmla="*/ 36512 h 320591"/>
              <a:gd name="connsiteX80" fmla="*/ 4553215 w 12191996"/>
              <a:gd name="connsiteY80" fmla="*/ 20637 h 320591"/>
              <a:gd name="connsiteX81" fmla="*/ 4605602 w 12191996"/>
              <a:gd name="connsiteY81" fmla="*/ 9525 h 320591"/>
              <a:gd name="connsiteX82" fmla="*/ 4665928 w 12191996"/>
              <a:gd name="connsiteY82" fmla="*/ 3175 h 320591"/>
              <a:gd name="connsiteX83" fmla="*/ 4734189 w 12191996"/>
              <a:gd name="connsiteY83" fmla="*/ 0 h 320591"/>
              <a:gd name="connsiteX84" fmla="*/ 4802453 w 12191996"/>
              <a:gd name="connsiteY84" fmla="*/ 3175 h 320591"/>
              <a:gd name="connsiteX85" fmla="*/ 4862777 w 12191996"/>
              <a:gd name="connsiteY85" fmla="*/ 9525 h 320591"/>
              <a:gd name="connsiteX86" fmla="*/ 4915165 w 12191996"/>
              <a:gd name="connsiteY86" fmla="*/ 20637 h 320591"/>
              <a:gd name="connsiteX87" fmla="*/ 4961201 w 12191996"/>
              <a:gd name="connsiteY87" fmla="*/ 36512 h 320591"/>
              <a:gd name="connsiteX88" fmla="*/ 5002477 w 12191996"/>
              <a:gd name="connsiteY88" fmla="*/ 52387 h 320591"/>
              <a:gd name="connsiteX89" fmla="*/ 5038989 w 12191996"/>
              <a:gd name="connsiteY89" fmla="*/ 68262 h 320591"/>
              <a:gd name="connsiteX90" fmla="*/ 5077090 w 12191996"/>
              <a:gd name="connsiteY90" fmla="*/ 87312 h 320591"/>
              <a:gd name="connsiteX91" fmla="*/ 5115189 w 12191996"/>
              <a:gd name="connsiteY91" fmla="*/ 106362 h 320591"/>
              <a:gd name="connsiteX92" fmla="*/ 5151701 w 12191996"/>
              <a:gd name="connsiteY92" fmla="*/ 125412 h 320591"/>
              <a:gd name="connsiteX93" fmla="*/ 5192977 w 12191996"/>
              <a:gd name="connsiteY93" fmla="*/ 141287 h 320591"/>
              <a:gd name="connsiteX94" fmla="*/ 5239014 w 12191996"/>
              <a:gd name="connsiteY94" fmla="*/ 155575 h 320591"/>
              <a:gd name="connsiteX95" fmla="*/ 5291401 w 12191996"/>
              <a:gd name="connsiteY95" fmla="*/ 166687 h 320591"/>
              <a:gd name="connsiteX96" fmla="*/ 5351727 w 12191996"/>
              <a:gd name="connsiteY96" fmla="*/ 174625 h 320591"/>
              <a:gd name="connsiteX97" fmla="*/ 5410199 w 12191996"/>
              <a:gd name="connsiteY97" fmla="*/ 175985 h 320591"/>
              <a:gd name="connsiteX98" fmla="*/ 5468671 w 12191996"/>
              <a:gd name="connsiteY98" fmla="*/ 174625 h 320591"/>
              <a:gd name="connsiteX99" fmla="*/ 5528996 w 12191996"/>
              <a:gd name="connsiteY99" fmla="*/ 166687 h 320591"/>
              <a:gd name="connsiteX100" fmla="*/ 5581383 w 12191996"/>
              <a:gd name="connsiteY100" fmla="*/ 155575 h 320591"/>
              <a:gd name="connsiteX101" fmla="*/ 5627421 w 12191996"/>
              <a:gd name="connsiteY101" fmla="*/ 141287 h 320591"/>
              <a:gd name="connsiteX102" fmla="*/ 5668696 w 12191996"/>
              <a:gd name="connsiteY102" fmla="*/ 125412 h 320591"/>
              <a:gd name="connsiteX103" fmla="*/ 5705209 w 12191996"/>
              <a:gd name="connsiteY103" fmla="*/ 106362 h 320591"/>
              <a:gd name="connsiteX104" fmla="*/ 5743308 w 12191996"/>
              <a:gd name="connsiteY104" fmla="*/ 87312 h 320591"/>
              <a:gd name="connsiteX105" fmla="*/ 5781408 w 12191996"/>
              <a:gd name="connsiteY105" fmla="*/ 68262 h 320591"/>
              <a:gd name="connsiteX106" fmla="*/ 5817921 w 12191996"/>
              <a:gd name="connsiteY106" fmla="*/ 52387 h 320591"/>
              <a:gd name="connsiteX107" fmla="*/ 5859196 w 12191996"/>
              <a:gd name="connsiteY107" fmla="*/ 36512 h 320591"/>
              <a:gd name="connsiteX108" fmla="*/ 5905234 w 12191996"/>
              <a:gd name="connsiteY108" fmla="*/ 20637 h 320591"/>
              <a:gd name="connsiteX109" fmla="*/ 5957621 w 12191996"/>
              <a:gd name="connsiteY109" fmla="*/ 9525 h 320591"/>
              <a:gd name="connsiteX110" fmla="*/ 6017947 w 12191996"/>
              <a:gd name="connsiteY110" fmla="*/ 3175 h 320591"/>
              <a:gd name="connsiteX111" fmla="*/ 6086209 w 12191996"/>
              <a:gd name="connsiteY111" fmla="*/ 0 h 320591"/>
              <a:gd name="connsiteX112" fmla="*/ 6095999 w 12191996"/>
              <a:gd name="connsiteY112" fmla="*/ 455 h 320591"/>
              <a:gd name="connsiteX113" fmla="*/ 6105789 w 12191996"/>
              <a:gd name="connsiteY113" fmla="*/ 0 h 320591"/>
              <a:gd name="connsiteX114" fmla="*/ 6174052 w 12191996"/>
              <a:gd name="connsiteY114" fmla="*/ 3175 h 320591"/>
              <a:gd name="connsiteX115" fmla="*/ 6234377 w 12191996"/>
              <a:gd name="connsiteY115" fmla="*/ 9525 h 320591"/>
              <a:gd name="connsiteX116" fmla="*/ 6286764 w 12191996"/>
              <a:gd name="connsiteY116" fmla="*/ 20637 h 320591"/>
              <a:gd name="connsiteX117" fmla="*/ 6332802 w 12191996"/>
              <a:gd name="connsiteY117" fmla="*/ 36512 h 320591"/>
              <a:gd name="connsiteX118" fmla="*/ 6374077 w 12191996"/>
              <a:gd name="connsiteY118" fmla="*/ 52387 h 320591"/>
              <a:gd name="connsiteX119" fmla="*/ 6410589 w 12191996"/>
              <a:gd name="connsiteY119" fmla="*/ 68262 h 320591"/>
              <a:gd name="connsiteX120" fmla="*/ 6448689 w 12191996"/>
              <a:gd name="connsiteY120" fmla="*/ 87312 h 320591"/>
              <a:gd name="connsiteX121" fmla="*/ 6486789 w 12191996"/>
              <a:gd name="connsiteY121" fmla="*/ 106362 h 320591"/>
              <a:gd name="connsiteX122" fmla="*/ 6523302 w 12191996"/>
              <a:gd name="connsiteY122" fmla="*/ 125412 h 320591"/>
              <a:gd name="connsiteX123" fmla="*/ 6564577 w 12191996"/>
              <a:gd name="connsiteY123" fmla="*/ 141287 h 320591"/>
              <a:gd name="connsiteX124" fmla="*/ 6610614 w 12191996"/>
              <a:gd name="connsiteY124" fmla="*/ 155575 h 320591"/>
              <a:gd name="connsiteX125" fmla="*/ 6663002 w 12191996"/>
              <a:gd name="connsiteY125" fmla="*/ 166687 h 320591"/>
              <a:gd name="connsiteX126" fmla="*/ 6723327 w 12191996"/>
              <a:gd name="connsiteY126" fmla="*/ 174625 h 320591"/>
              <a:gd name="connsiteX127" fmla="*/ 6781799 w 12191996"/>
              <a:gd name="connsiteY127" fmla="*/ 175985 h 320591"/>
              <a:gd name="connsiteX128" fmla="*/ 6840271 w 12191996"/>
              <a:gd name="connsiteY128" fmla="*/ 174625 h 320591"/>
              <a:gd name="connsiteX129" fmla="*/ 6900596 w 12191996"/>
              <a:gd name="connsiteY129" fmla="*/ 166687 h 320591"/>
              <a:gd name="connsiteX130" fmla="*/ 6952983 w 12191996"/>
              <a:gd name="connsiteY130" fmla="*/ 155575 h 320591"/>
              <a:gd name="connsiteX131" fmla="*/ 6999021 w 12191996"/>
              <a:gd name="connsiteY131" fmla="*/ 141287 h 320591"/>
              <a:gd name="connsiteX132" fmla="*/ 7040296 w 12191996"/>
              <a:gd name="connsiteY132" fmla="*/ 125412 h 320591"/>
              <a:gd name="connsiteX133" fmla="*/ 7076808 w 12191996"/>
              <a:gd name="connsiteY133" fmla="*/ 106362 h 320591"/>
              <a:gd name="connsiteX134" fmla="*/ 7114908 w 12191996"/>
              <a:gd name="connsiteY134" fmla="*/ 87312 h 320591"/>
              <a:gd name="connsiteX135" fmla="*/ 7153008 w 12191996"/>
              <a:gd name="connsiteY135" fmla="*/ 68262 h 320591"/>
              <a:gd name="connsiteX136" fmla="*/ 7189521 w 12191996"/>
              <a:gd name="connsiteY136" fmla="*/ 52387 h 320591"/>
              <a:gd name="connsiteX137" fmla="*/ 7230796 w 12191996"/>
              <a:gd name="connsiteY137" fmla="*/ 36512 h 320591"/>
              <a:gd name="connsiteX138" fmla="*/ 7276833 w 12191996"/>
              <a:gd name="connsiteY138" fmla="*/ 20637 h 320591"/>
              <a:gd name="connsiteX139" fmla="*/ 7329221 w 12191996"/>
              <a:gd name="connsiteY139" fmla="*/ 9525 h 320591"/>
              <a:gd name="connsiteX140" fmla="*/ 7389546 w 12191996"/>
              <a:gd name="connsiteY140" fmla="*/ 3175 h 320591"/>
              <a:gd name="connsiteX141" fmla="*/ 7457808 w 12191996"/>
              <a:gd name="connsiteY141" fmla="*/ 0 h 320591"/>
              <a:gd name="connsiteX142" fmla="*/ 7526071 w 12191996"/>
              <a:gd name="connsiteY142" fmla="*/ 3175 h 320591"/>
              <a:gd name="connsiteX143" fmla="*/ 7586396 w 12191996"/>
              <a:gd name="connsiteY143" fmla="*/ 9525 h 320591"/>
              <a:gd name="connsiteX144" fmla="*/ 7638783 w 12191996"/>
              <a:gd name="connsiteY144" fmla="*/ 20637 h 320591"/>
              <a:gd name="connsiteX145" fmla="*/ 7684821 w 12191996"/>
              <a:gd name="connsiteY145" fmla="*/ 36512 h 320591"/>
              <a:gd name="connsiteX146" fmla="*/ 7726096 w 12191996"/>
              <a:gd name="connsiteY146" fmla="*/ 52387 h 320591"/>
              <a:gd name="connsiteX147" fmla="*/ 7762608 w 12191996"/>
              <a:gd name="connsiteY147" fmla="*/ 68262 h 320591"/>
              <a:gd name="connsiteX148" fmla="*/ 7800708 w 12191996"/>
              <a:gd name="connsiteY148" fmla="*/ 87312 h 320591"/>
              <a:gd name="connsiteX149" fmla="*/ 7838808 w 12191996"/>
              <a:gd name="connsiteY149" fmla="*/ 106362 h 320591"/>
              <a:gd name="connsiteX150" fmla="*/ 7875321 w 12191996"/>
              <a:gd name="connsiteY150" fmla="*/ 125412 h 320591"/>
              <a:gd name="connsiteX151" fmla="*/ 7916596 w 12191996"/>
              <a:gd name="connsiteY151" fmla="*/ 141287 h 320591"/>
              <a:gd name="connsiteX152" fmla="*/ 7962633 w 12191996"/>
              <a:gd name="connsiteY152" fmla="*/ 155575 h 320591"/>
              <a:gd name="connsiteX153" fmla="*/ 8015021 w 12191996"/>
              <a:gd name="connsiteY153" fmla="*/ 166687 h 320591"/>
              <a:gd name="connsiteX154" fmla="*/ 8075346 w 12191996"/>
              <a:gd name="connsiteY154" fmla="*/ 174625 h 320591"/>
              <a:gd name="connsiteX155" fmla="*/ 8143608 w 12191996"/>
              <a:gd name="connsiteY155" fmla="*/ 176212 h 320591"/>
              <a:gd name="connsiteX156" fmla="*/ 8211871 w 12191996"/>
              <a:gd name="connsiteY156" fmla="*/ 174625 h 320591"/>
              <a:gd name="connsiteX157" fmla="*/ 8272196 w 12191996"/>
              <a:gd name="connsiteY157" fmla="*/ 166687 h 320591"/>
              <a:gd name="connsiteX158" fmla="*/ 8324583 w 12191996"/>
              <a:gd name="connsiteY158" fmla="*/ 155575 h 320591"/>
              <a:gd name="connsiteX159" fmla="*/ 8370621 w 12191996"/>
              <a:gd name="connsiteY159" fmla="*/ 141287 h 320591"/>
              <a:gd name="connsiteX160" fmla="*/ 8411896 w 12191996"/>
              <a:gd name="connsiteY160" fmla="*/ 125412 h 320591"/>
              <a:gd name="connsiteX161" fmla="*/ 8448408 w 12191996"/>
              <a:gd name="connsiteY161" fmla="*/ 106362 h 320591"/>
              <a:gd name="connsiteX162" fmla="*/ 8486508 w 12191996"/>
              <a:gd name="connsiteY162" fmla="*/ 87312 h 320591"/>
              <a:gd name="connsiteX163" fmla="*/ 8524608 w 12191996"/>
              <a:gd name="connsiteY163" fmla="*/ 68262 h 320591"/>
              <a:gd name="connsiteX164" fmla="*/ 8561120 w 12191996"/>
              <a:gd name="connsiteY164" fmla="*/ 52387 h 320591"/>
              <a:gd name="connsiteX165" fmla="*/ 8602396 w 12191996"/>
              <a:gd name="connsiteY165" fmla="*/ 36512 h 320591"/>
              <a:gd name="connsiteX166" fmla="*/ 8648432 w 12191996"/>
              <a:gd name="connsiteY166" fmla="*/ 20637 h 320591"/>
              <a:gd name="connsiteX167" fmla="*/ 8700820 w 12191996"/>
              <a:gd name="connsiteY167" fmla="*/ 9525 h 320591"/>
              <a:gd name="connsiteX168" fmla="*/ 8761146 w 12191996"/>
              <a:gd name="connsiteY168" fmla="*/ 3175 h 320591"/>
              <a:gd name="connsiteX169" fmla="*/ 8827820 w 12191996"/>
              <a:gd name="connsiteY169" fmla="*/ 0 h 320591"/>
              <a:gd name="connsiteX170" fmla="*/ 8897670 w 12191996"/>
              <a:gd name="connsiteY170" fmla="*/ 3175 h 320591"/>
              <a:gd name="connsiteX171" fmla="*/ 8957996 w 12191996"/>
              <a:gd name="connsiteY171" fmla="*/ 9525 h 320591"/>
              <a:gd name="connsiteX172" fmla="*/ 9010382 w 12191996"/>
              <a:gd name="connsiteY172" fmla="*/ 20637 h 320591"/>
              <a:gd name="connsiteX173" fmla="*/ 9056420 w 12191996"/>
              <a:gd name="connsiteY173" fmla="*/ 36512 h 320591"/>
              <a:gd name="connsiteX174" fmla="*/ 9097696 w 12191996"/>
              <a:gd name="connsiteY174" fmla="*/ 52387 h 320591"/>
              <a:gd name="connsiteX175" fmla="*/ 9134208 w 12191996"/>
              <a:gd name="connsiteY175" fmla="*/ 68262 h 320591"/>
              <a:gd name="connsiteX176" fmla="*/ 9172308 w 12191996"/>
              <a:gd name="connsiteY176" fmla="*/ 87312 h 320591"/>
              <a:gd name="connsiteX177" fmla="*/ 9210408 w 12191996"/>
              <a:gd name="connsiteY177" fmla="*/ 106362 h 320591"/>
              <a:gd name="connsiteX178" fmla="*/ 9246920 w 12191996"/>
              <a:gd name="connsiteY178" fmla="*/ 125412 h 320591"/>
              <a:gd name="connsiteX179" fmla="*/ 9288196 w 12191996"/>
              <a:gd name="connsiteY179" fmla="*/ 141287 h 320591"/>
              <a:gd name="connsiteX180" fmla="*/ 9334232 w 12191996"/>
              <a:gd name="connsiteY180" fmla="*/ 155575 h 320591"/>
              <a:gd name="connsiteX181" fmla="*/ 9386620 w 12191996"/>
              <a:gd name="connsiteY181" fmla="*/ 166687 h 320591"/>
              <a:gd name="connsiteX182" fmla="*/ 9446946 w 12191996"/>
              <a:gd name="connsiteY182" fmla="*/ 174625 h 320591"/>
              <a:gd name="connsiteX183" fmla="*/ 9515208 w 12191996"/>
              <a:gd name="connsiteY183" fmla="*/ 176212 h 320591"/>
              <a:gd name="connsiteX184" fmla="*/ 9583470 w 12191996"/>
              <a:gd name="connsiteY184" fmla="*/ 174625 h 320591"/>
              <a:gd name="connsiteX185" fmla="*/ 9643796 w 12191996"/>
              <a:gd name="connsiteY185" fmla="*/ 166687 h 320591"/>
              <a:gd name="connsiteX186" fmla="*/ 9696182 w 12191996"/>
              <a:gd name="connsiteY186" fmla="*/ 155575 h 320591"/>
              <a:gd name="connsiteX187" fmla="*/ 9742220 w 12191996"/>
              <a:gd name="connsiteY187" fmla="*/ 141287 h 320591"/>
              <a:gd name="connsiteX188" fmla="*/ 9783496 w 12191996"/>
              <a:gd name="connsiteY188" fmla="*/ 125412 h 320591"/>
              <a:gd name="connsiteX189" fmla="*/ 9820008 w 12191996"/>
              <a:gd name="connsiteY189" fmla="*/ 106362 h 320591"/>
              <a:gd name="connsiteX190" fmla="*/ 9896208 w 12191996"/>
              <a:gd name="connsiteY190" fmla="*/ 68262 h 320591"/>
              <a:gd name="connsiteX191" fmla="*/ 9932720 w 12191996"/>
              <a:gd name="connsiteY191" fmla="*/ 52387 h 320591"/>
              <a:gd name="connsiteX192" fmla="*/ 9973996 w 12191996"/>
              <a:gd name="connsiteY192" fmla="*/ 36512 h 320591"/>
              <a:gd name="connsiteX193" fmla="*/ 10020032 w 12191996"/>
              <a:gd name="connsiteY193" fmla="*/ 20637 h 320591"/>
              <a:gd name="connsiteX194" fmla="*/ 10072420 w 12191996"/>
              <a:gd name="connsiteY194" fmla="*/ 9525 h 320591"/>
              <a:gd name="connsiteX195" fmla="*/ 10132746 w 12191996"/>
              <a:gd name="connsiteY195" fmla="*/ 3175 h 320591"/>
              <a:gd name="connsiteX196" fmla="*/ 10201008 w 12191996"/>
              <a:gd name="connsiteY196" fmla="*/ 0 h 320591"/>
              <a:gd name="connsiteX197" fmla="*/ 10269270 w 12191996"/>
              <a:gd name="connsiteY197" fmla="*/ 3175 h 320591"/>
              <a:gd name="connsiteX198" fmla="*/ 10329596 w 12191996"/>
              <a:gd name="connsiteY198" fmla="*/ 9525 h 320591"/>
              <a:gd name="connsiteX199" fmla="*/ 10381982 w 12191996"/>
              <a:gd name="connsiteY199" fmla="*/ 20637 h 320591"/>
              <a:gd name="connsiteX200" fmla="*/ 10428020 w 12191996"/>
              <a:gd name="connsiteY200" fmla="*/ 36512 h 320591"/>
              <a:gd name="connsiteX201" fmla="*/ 10469296 w 12191996"/>
              <a:gd name="connsiteY201" fmla="*/ 52387 h 320591"/>
              <a:gd name="connsiteX202" fmla="*/ 10505808 w 12191996"/>
              <a:gd name="connsiteY202" fmla="*/ 68262 h 320591"/>
              <a:gd name="connsiteX203" fmla="*/ 10543908 w 12191996"/>
              <a:gd name="connsiteY203" fmla="*/ 87312 h 320591"/>
              <a:gd name="connsiteX204" fmla="*/ 10582008 w 12191996"/>
              <a:gd name="connsiteY204" fmla="*/ 106362 h 320591"/>
              <a:gd name="connsiteX205" fmla="*/ 10618520 w 12191996"/>
              <a:gd name="connsiteY205" fmla="*/ 125412 h 320591"/>
              <a:gd name="connsiteX206" fmla="*/ 10659796 w 12191996"/>
              <a:gd name="connsiteY206" fmla="*/ 141287 h 320591"/>
              <a:gd name="connsiteX207" fmla="*/ 10705832 w 12191996"/>
              <a:gd name="connsiteY207" fmla="*/ 155575 h 320591"/>
              <a:gd name="connsiteX208" fmla="*/ 10758220 w 12191996"/>
              <a:gd name="connsiteY208" fmla="*/ 166687 h 320591"/>
              <a:gd name="connsiteX209" fmla="*/ 10818546 w 12191996"/>
              <a:gd name="connsiteY209" fmla="*/ 174625 h 320591"/>
              <a:gd name="connsiteX210" fmla="*/ 10886808 w 12191996"/>
              <a:gd name="connsiteY210" fmla="*/ 176212 h 320591"/>
              <a:gd name="connsiteX211" fmla="*/ 10955070 w 12191996"/>
              <a:gd name="connsiteY211" fmla="*/ 174625 h 320591"/>
              <a:gd name="connsiteX212" fmla="*/ 11015396 w 12191996"/>
              <a:gd name="connsiteY212" fmla="*/ 166687 h 320591"/>
              <a:gd name="connsiteX213" fmla="*/ 11067782 w 12191996"/>
              <a:gd name="connsiteY213" fmla="*/ 155575 h 320591"/>
              <a:gd name="connsiteX214" fmla="*/ 11113820 w 12191996"/>
              <a:gd name="connsiteY214" fmla="*/ 141287 h 320591"/>
              <a:gd name="connsiteX215" fmla="*/ 11155096 w 12191996"/>
              <a:gd name="connsiteY215" fmla="*/ 125412 h 320591"/>
              <a:gd name="connsiteX216" fmla="*/ 11191608 w 12191996"/>
              <a:gd name="connsiteY216" fmla="*/ 106362 h 320591"/>
              <a:gd name="connsiteX217" fmla="*/ 11229708 w 12191996"/>
              <a:gd name="connsiteY217" fmla="*/ 87312 h 320591"/>
              <a:gd name="connsiteX218" fmla="*/ 11267808 w 12191996"/>
              <a:gd name="connsiteY218" fmla="*/ 68262 h 320591"/>
              <a:gd name="connsiteX219" fmla="*/ 11304320 w 12191996"/>
              <a:gd name="connsiteY219" fmla="*/ 52387 h 320591"/>
              <a:gd name="connsiteX220" fmla="*/ 11345596 w 12191996"/>
              <a:gd name="connsiteY220" fmla="*/ 36512 h 320591"/>
              <a:gd name="connsiteX221" fmla="*/ 11391632 w 12191996"/>
              <a:gd name="connsiteY221" fmla="*/ 20637 h 320591"/>
              <a:gd name="connsiteX222" fmla="*/ 11444020 w 12191996"/>
              <a:gd name="connsiteY222" fmla="*/ 9525 h 320591"/>
              <a:gd name="connsiteX223" fmla="*/ 11504346 w 12191996"/>
              <a:gd name="connsiteY223" fmla="*/ 3175 h 320591"/>
              <a:gd name="connsiteX224" fmla="*/ 11572608 w 12191996"/>
              <a:gd name="connsiteY224" fmla="*/ 0 h 320591"/>
              <a:gd name="connsiteX225" fmla="*/ 11640870 w 12191996"/>
              <a:gd name="connsiteY225" fmla="*/ 3175 h 320591"/>
              <a:gd name="connsiteX226" fmla="*/ 11701196 w 12191996"/>
              <a:gd name="connsiteY226" fmla="*/ 9525 h 320591"/>
              <a:gd name="connsiteX227" fmla="*/ 11753582 w 12191996"/>
              <a:gd name="connsiteY227" fmla="*/ 20637 h 320591"/>
              <a:gd name="connsiteX228" fmla="*/ 11799620 w 12191996"/>
              <a:gd name="connsiteY228" fmla="*/ 36512 h 320591"/>
              <a:gd name="connsiteX229" fmla="*/ 11840896 w 12191996"/>
              <a:gd name="connsiteY229" fmla="*/ 52387 h 320591"/>
              <a:gd name="connsiteX230" fmla="*/ 11877408 w 12191996"/>
              <a:gd name="connsiteY230" fmla="*/ 68262 h 320591"/>
              <a:gd name="connsiteX231" fmla="*/ 11915508 w 12191996"/>
              <a:gd name="connsiteY231" fmla="*/ 87312 h 320591"/>
              <a:gd name="connsiteX232" fmla="*/ 11953608 w 12191996"/>
              <a:gd name="connsiteY232" fmla="*/ 106362 h 320591"/>
              <a:gd name="connsiteX233" fmla="*/ 11990120 w 12191996"/>
              <a:gd name="connsiteY233" fmla="*/ 125412 h 320591"/>
              <a:gd name="connsiteX234" fmla="*/ 12031396 w 12191996"/>
              <a:gd name="connsiteY234" fmla="*/ 141287 h 320591"/>
              <a:gd name="connsiteX235" fmla="*/ 12077432 w 12191996"/>
              <a:gd name="connsiteY235" fmla="*/ 155575 h 320591"/>
              <a:gd name="connsiteX236" fmla="*/ 12129820 w 12191996"/>
              <a:gd name="connsiteY236" fmla="*/ 166688 h 320591"/>
              <a:gd name="connsiteX237" fmla="*/ 12190146 w 12191996"/>
              <a:gd name="connsiteY237" fmla="*/ 174625 h 320591"/>
              <a:gd name="connsiteX238" fmla="*/ 12191996 w 12191996"/>
              <a:gd name="connsiteY238" fmla="*/ 174668 h 320591"/>
              <a:gd name="connsiteX239" fmla="*/ 12191996 w 12191996"/>
              <a:gd name="connsiteY239" fmla="*/ 319047 h 320591"/>
              <a:gd name="connsiteX240" fmla="*/ 12190146 w 12191996"/>
              <a:gd name="connsiteY240" fmla="*/ 319004 h 320591"/>
              <a:gd name="connsiteX241" fmla="*/ 12129820 w 12191996"/>
              <a:gd name="connsiteY241" fmla="*/ 311067 h 320591"/>
              <a:gd name="connsiteX242" fmla="*/ 12077432 w 12191996"/>
              <a:gd name="connsiteY242" fmla="*/ 299954 h 320591"/>
              <a:gd name="connsiteX243" fmla="*/ 12031396 w 12191996"/>
              <a:gd name="connsiteY243" fmla="*/ 285666 h 320591"/>
              <a:gd name="connsiteX244" fmla="*/ 11990120 w 12191996"/>
              <a:gd name="connsiteY244" fmla="*/ 269791 h 320591"/>
              <a:gd name="connsiteX245" fmla="*/ 11953608 w 12191996"/>
              <a:gd name="connsiteY245" fmla="*/ 250741 h 320591"/>
              <a:gd name="connsiteX246" fmla="*/ 11915508 w 12191996"/>
              <a:gd name="connsiteY246" fmla="*/ 231691 h 320591"/>
              <a:gd name="connsiteX247" fmla="*/ 11877408 w 12191996"/>
              <a:gd name="connsiteY247" fmla="*/ 212641 h 320591"/>
              <a:gd name="connsiteX248" fmla="*/ 11840896 w 12191996"/>
              <a:gd name="connsiteY248" fmla="*/ 196766 h 320591"/>
              <a:gd name="connsiteX249" fmla="*/ 11799620 w 12191996"/>
              <a:gd name="connsiteY249" fmla="*/ 180891 h 320591"/>
              <a:gd name="connsiteX250" fmla="*/ 11753582 w 12191996"/>
              <a:gd name="connsiteY250" fmla="*/ 165016 h 320591"/>
              <a:gd name="connsiteX251" fmla="*/ 11701196 w 12191996"/>
              <a:gd name="connsiteY251" fmla="*/ 153904 h 320591"/>
              <a:gd name="connsiteX252" fmla="*/ 11640870 w 12191996"/>
              <a:gd name="connsiteY252" fmla="*/ 147554 h 320591"/>
              <a:gd name="connsiteX253" fmla="*/ 11572608 w 12191996"/>
              <a:gd name="connsiteY253" fmla="*/ 144379 h 320591"/>
              <a:gd name="connsiteX254" fmla="*/ 11504346 w 12191996"/>
              <a:gd name="connsiteY254" fmla="*/ 147554 h 320591"/>
              <a:gd name="connsiteX255" fmla="*/ 11444020 w 12191996"/>
              <a:gd name="connsiteY255" fmla="*/ 153904 h 320591"/>
              <a:gd name="connsiteX256" fmla="*/ 11391632 w 12191996"/>
              <a:gd name="connsiteY256" fmla="*/ 165016 h 320591"/>
              <a:gd name="connsiteX257" fmla="*/ 11345596 w 12191996"/>
              <a:gd name="connsiteY257" fmla="*/ 180891 h 320591"/>
              <a:gd name="connsiteX258" fmla="*/ 11304320 w 12191996"/>
              <a:gd name="connsiteY258" fmla="*/ 196766 h 320591"/>
              <a:gd name="connsiteX259" fmla="*/ 11267808 w 12191996"/>
              <a:gd name="connsiteY259" fmla="*/ 212641 h 320591"/>
              <a:gd name="connsiteX260" fmla="*/ 11229708 w 12191996"/>
              <a:gd name="connsiteY260" fmla="*/ 231691 h 320591"/>
              <a:gd name="connsiteX261" fmla="*/ 11191608 w 12191996"/>
              <a:gd name="connsiteY261" fmla="*/ 250741 h 320591"/>
              <a:gd name="connsiteX262" fmla="*/ 11155096 w 12191996"/>
              <a:gd name="connsiteY262" fmla="*/ 269791 h 320591"/>
              <a:gd name="connsiteX263" fmla="*/ 11113820 w 12191996"/>
              <a:gd name="connsiteY263" fmla="*/ 285666 h 320591"/>
              <a:gd name="connsiteX264" fmla="*/ 11067782 w 12191996"/>
              <a:gd name="connsiteY264" fmla="*/ 299954 h 320591"/>
              <a:gd name="connsiteX265" fmla="*/ 11015396 w 12191996"/>
              <a:gd name="connsiteY265" fmla="*/ 311066 h 320591"/>
              <a:gd name="connsiteX266" fmla="*/ 10955070 w 12191996"/>
              <a:gd name="connsiteY266" fmla="*/ 319004 h 320591"/>
              <a:gd name="connsiteX267" fmla="*/ 10886808 w 12191996"/>
              <a:gd name="connsiteY267" fmla="*/ 320591 h 320591"/>
              <a:gd name="connsiteX268" fmla="*/ 10818546 w 12191996"/>
              <a:gd name="connsiteY268" fmla="*/ 319004 h 320591"/>
              <a:gd name="connsiteX269" fmla="*/ 10758220 w 12191996"/>
              <a:gd name="connsiteY269" fmla="*/ 311066 h 320591"/>
              <a:gd name="connsiteX270" fmla="*/ 10705832 w 12191996"/>
              <a:gd name="connsiteY270" fmla="*/ 299954 h 320591"/>
              <a:gd name="connsiteX271" fmla="*/ 10659796 w 12191996"/>
              <a:gd name="connsiteY271" fmla="*/ 285666 h 320591"/>
              <a:gd name="connsiteX272" fmla="*/ 10618520 w 12191996"/>
              <a:gd name="connsiteY272" fmla="*/ 269791 h 320591"/>
              <a:gd name="connsiteX273" fmla="*/ 10582008 w 12191996"/>
              <a:gd name="connsiteY273" fmla="*/ 250741 h 320591"/>
              <a:gd name="connsiteX274" fmla="*/ 10543908 w 12191996"/>
              <a:gd name="connsiteY274" fmla="*/ 231691 h 320591"/>
              <a:gd name="connsiteX275" fmla="*/ 10505808 w 12191996"/>
              <a:gd name="connsiteY275" fmla="*/ 212641 h 320591"/>
              <a:gd name="connsiteX276" fmla="*/ 10469296 w 12191996"/>
              <a:gd name="connsiteY276" fmla="*/ 196766 h 320591"/>
              <a:gd name="connsiteX277" fmla="*/ 10428020 w 12191996"/>
              <a:gd name="connsiteY277" fmla="*/ 180891 h 320591"/>
              <a:gd name="connsiteX278" fmla="*/ 10381982 w 12191996"/>
              <a:gd name="connsiteY278" fmla="*/ 165016 h 320591"/>
              <a:gd name="connsiteX279" fmla="*/ 10329596 w 12191996"/>
              <a:gd name="connsiteY279" fmla="*/ 153904 h 320591"/>
              <a:gd name="connsiteX280" fmla="*/ 10269270 w 12191996"/>
              <a:gd name="connsiteY280" fmla="*/ 147554 h 320591"/>
              <a:gd name="connsiteX281" fmla="*/ 10201008 w 12191996"/>
              <a:gd name="connsiteY281" fmla="*/ 144379 h 320591"/>
              <a:gd name="connsiteX282" fmla="*/ 10132746 w 12191996"/>
              <a:gd name="connsiteY282" fmla="*/ 147554 h 320591"/>
              <a:gd name="connsiteX283" fmla="*/ 10072420 w 12191996"/>
              <a:gd name="connsiteY283" fmla="*/ 153904 h 320591"/>
              <a:gd name="connsiteX284" fmla="*/ 10020032 w 12191996"/>
              <a:gd name="connsiteY284" fmla="*/ 165016 h 320591"/>
              <a:gd name="connsiteX285" fmla="*/ 9973996 w 12191996"/>
              <a:gd name="connsiteY285" fmla="*/ 180891 h 320591"/>
              <a:gd name="connsiteX286" fmla="*/ 9932720 w 12191996"/>
              <a:gd name="connsiteY286" fmla="*/ 196766 h 320591"/>
              <a:gd name="connsiteX287" fmla="*/ 9896208 w 12191996"/>
              <a:gd name="connsiteY287" fmla="*/ 212641 h 320591"/>
              <a:gd name="connsiteX288" fmla="*/ 9820008 w 12191996"/>
              <a:gd name="connsiteY288" fmla="*/ 250741 h 320591"/>
              <a:gd name="connsiteX289" fmla="*/ 9783496 w 12191996"/>
              <a:gd name="connsiteY289" fmla="*/ 269791 h 320591"/>
              <a:gd name="connsiteX290" fmla="*/ 9742220 w 12191996"/>
              <a:gd name="connsiteY290" fmla="*/ 285666 h 320591"/>
              <a:gd name="connsiteX291" fmla="*/ 9696182 w 12191996"/>
              <a:gd name="connsiteY291" fmla="*/ 299954 h 320591"/>
              <a:gd name="connsiteX292" fmla="*/ 9643796 w 12191996"/>
              <a:gd name="connsiteY292" fmla="*/ 311066 h 320591"/>
              <a:gd name="connsiteX293" fmla="*/ 9583470 w 12191996"/>
              <a:gd name="connsiteY293" fmla="*/ 319004 h 320591"/>
              <a:gd name="connsiteX294" fmla="*/ 9515208 w 12191996"/>
              <a:gd name="connsiteY294" fmla="*/ 320591 h 320591"/>
              <a:gd name="connsiteX295" fmla="*/ 9446946 w 12191996"/>
              <a:gd name="connsiteY295" fmla="*/ 319004 h 320591"/>
              <a:gd name="connsiteX296" fmla="*/ 9386620 w 12191996"/>
              <a:gd name="connsiteY296" fmla="*/ 311066 h 320591"/>
              <a:gd name="connsiteX297" fmla="*/ 9334232 w 12191996"/>
              <a:gd name="connsiteY297" fmla="*/ 299954 h 320591"/>
              <a:gd name="connsiteX298" fmla="*/ 9288196 w 12191996"/>
              <a:gd name="connsiteY298" fmla="*/ 285666 h 320591"/>
              <a:gd name="connsiteX299" fmla="*/ 9246920 w 12191996"/>
              <a:gd name="connsiteY299" fmla="*/ 269791 h 320591"/>
              <a:gd name="connsiteX300" fmla="*/ 9210408 w 12191996"/>
              <a:gd name="connsiteY300" fmla="*/ 250741 h 320591"/>
              <a:gd name="connsiteX301" fmla="*/ 9172308 w 12191996"/>
              <a:gd name="connsiteY301" fmla="*/ 231691 h 320591"/>
              <a:gd name="connsiteX302" fmla="*/ 9134208 w 12191996"/>
              <a:gd name="connsiteY302" fmla="*/ 212641 h 320591"/>
              <a:gd name="connsiteX303" fmla="*/ 9097696 w 12191996"/>
              <a:gd name="connsiteY303" fmla="*/ 196766 h 320591"/>
              <a:gd name="connsiteX304" fmla="*/ 9056420 w 12191996"/>
              <a:gd name="connsiteY304" fmla="*/ 180891 h 320591"/>
              <a:gd name="connsiteX305" fmla="*/ 9010382 w 12191996"/>
              <a:gd name="connsiteY305" fmla="*/ 165016 h 320591"/>
              <a:gd name="connsiteX306" fmla="*/ 8957996 w 12191996"/>
              <a:gd name="connsiteY306" fmla="*/ 153904 h 320591"/>
              <a:gd name="connsiteX307" fmla="*/ 8897670 w 12191996"/>
              <a:gd name="connsiteY307" fmla="*/ 147554 h 320591"/>
              <a:gd name="connsiteX308" fmla="*/ 8827820 w 12191996"/>
              <a:gd name="connsiteY308" fmla="*/ 144379 h 320591"/>
              <a:gd name="connsiteX309" fmla="*/ 8761146 w 12191996"/>
              <a:gd name="connsiteY309" fmla="*/ 147554 h 320591"/>
              <a:gd name="connsiteX310" fmla="*/ 8700820 w 12191996"/>
              <a:gd name="connsiteY310" fmla="*/ 153904 h 320591"/>
              <a:gd name="connsiteX311" fmla="*/ 8648432 w 12191996"/>
              <a:gd name="connsiteY311" fmla="*/ 165016 h 320591"/>
              <a:gd name="connsiteX312" fmla="*/ 8602396 w 12191996"/>
              <a:gd name="connsiteY312" fmla="*/ 180891 h 320591"/>
              <a:gd name="connsiteX313" fmla="*/ 8561120 w 12191996"/>
              <a:gd name="connsiteY313" fmla="*/ 196766 h 320591"/>
              <a:gd name="connsiteX314" fmla="*/ 8524608 w 12191996"/>
              <a:gd name="connsiteY314" fmla="*/ 212641 h 320591"/>
              <a:gd name="connsiteX315" fmla="*/ 8486508 w 12191996"/>
              <a:gd name="connsiteY315" fmla="*/ 231691 h 320591"/>
              <a:gd name="connsiteX316" fmla="*/ 8448408 w 12191996"/>
              <a:gd name="connsiteY316" fmla="*/ 250741 h 320591"/>
              <a:gd name="connsiteX317" fmla="*/ 8411896 w 12191996"/>
              <a:gd name="connsiteY317" fmla="*/ 269791 h 320591"/>
              <a:gd name="connsiteX318" fmla="*/ 8370621 w 12191996"/>
              <a:gd name="connsiteY318" fmla="*/ 285666 h 320591"/>
              <a:gd name="connsiteX319" fmla="*/ 8324583 w 12191996"/>
              <a:gd name="connsiteY319" fmla="*/ 299954 h 320591"/>
              <a:gd name="connsiteX320" fmla="*/ 8272196 w 12191996"/>
              <a:gd name="connsiteY320" fmla="*/ 311066 h 320591"/>
              <a:gd name="connsiteX321" fmla="*/ 8211871 w 12191996"/>
              <a:gd name="connsiteY321" fmla="*/ 319004 h 320591"/>
              <a:gd name="connsiteX322" fmla="*/ 8143608 w 12191996"/>
              <a:gd name="connsiteY322" fmla="*/ 320591 h 320591"/>
              <a:gd name="connsiteX323" fmla="*/ 8075346 w 12191996"/>
              <a:gd name="connsiteY323" fmla="*/ 319004 h 320591"/>
              <a:gd name="connsiteX324" fmla="*/ 8015021 w 12191996"/>
              <a:gd name="connsiteY324" fmla="*/ 311066 h 320591"/>
              <a:gd name="connsiteX325" fmla="*/ 7962633 w 12191996"/>
              <a:gd name="connsiteY325" fmla="*/ 299954 h 320591"/>
              <a:gd name="connsiteX326" fmla="*/ 7916596 w 12191996"/>
              <a:gd name="connsiteY326" fmla="*/ 285666 h 320591"/>
              <a:gd name="connsiteX327" fmla="*/ 7875321 w 12191996"/>
              <a:gd name="connsiteY327" fmla="*/ 269791 h 320591"/>
              <a:gd name="connsiteX328" fmla="*/ 7838808 w 12191996"/>
              <a:gd name="connsiteY328" fmla="*/ 250741 h 320591"/>
              <a:gd name="connsiteX329" fmla="*/ 7800708 w 12191996"/>
              <a:gd name="connsiteY329" fmla="*/ 231691 h 320591"/>
              <a:gd name="connsiteX330" fmla="*/ 7762608 w 12191996"/>
              <a:gd name="connsiteY330" fmla="*/ 212641 h 320591"/>
              <a:gd name="connsiteX331" fmla="*/ 7726096 w 12191996"/>
              <a:gd name="connsiteY331" fmla="*/ 196766 h 320591"/>
              <a:gd name="connsiteX332" fmla="*/ 7684821 w 12191996"/>
              <a:gd name="connsiteY332" fmla="*/ 180891 h 320591"/>
              <a:gd name="connsiteX333" fmla="*/ 7638783 w 12191996"/>
              <a:gd name="connsiteY333" fmla="*/ 165016 h 320591"/>
              <a:gd name="connsiteX334" fmla="*/ 7586396 w 12191996"/>
              <a:gd name="connsiteY334" fmla="*/ 153904 h 320591"/>
              <a:gd name="connsiteX335" fmla="*/ 7526071 w 12191996"/>
              <a:gd name="connsiteY335" fmla="*/ 147554 h 320591"/>
              <a:gd name="connsiteX336" fmla="*/ 7457808 w 12191996"/>
              <a:gd name="connsiteY336" fmla="*/ 144379 h 320591"/>
              <a:gd name="connsiteX337" fmla="*/ 7389546 w 12191996"/>
              <a:gd name="connsiteY337" fmla="*/ 147554 h 320591"/>
              <a:gd name="connsiteX338" fmla="*/ 7329221 w 12191996"/>
              <a:gd name="connsiteY338" fmla="*/ 153904 h 320591"/>
              <a:gd name="connsiteX339" fmla="*/ 7276833 w 12191996"/>
              <a:gd name="connsiteY339" fmla="*/ 165016 h 320591"/>
              <a:gd name="connsiteX340" fmla="*/ 7230796 w 12191996"/>
              <a:gd name="connsiteY340" fmla="*/ 180891 h 320591"/>
              <a:gd name="connsiteX341" fmla="*/ 7189521 w 12191996"/>
              <a:gd name="connsiteY341" fmla="*/ 196766 h 320591"/>
              <a:gd name="connsiteX342" fmla="*/ 7153008 w 12191996"/>
              <a:gd name="connsiteY342" fmla="*/ 212641 h 320591"/>
              <a:gd name="connsiteX343" fmla="*/ 7114908 w 12191996"/>
              <a:gd name="connsiteY343" fmla="*/ 231691 h 320591"/>
              <a:gd name="connsiteX344" fmla="*/ 7076808 w 12191996"/>
              <a:gd name="connsiteY344" fmla="*/ 250741 h 320591"/>
              <a:gd name="connsiteX345" fmla="*/ 7040296 w 12191996"/>
              <a:gd name="connsiteY345" fmla="*/ 269791 h 320591"/>
              <a:gd name="connsiteX346" fmla="*/ 6999021 w 12191996"/>
              <a:gd name="connsiteY346" fmla="*/ 285666 h 320591"/>
              <a:gd name="connsiteX347" fmla="*/ 6952983 w 12191996"/>
              <a:gd name="connsiteY347" fmla="*/ 299954 h 320591"/>
              <a:gd name="connsiteX348" fmla="*/ 6900596 w 12191996"/>
              <a:gd name="connsiteY348" fmla="*/ 311066 h 320591"/>
              <a:gd name="connsiteX349" fmla="*/ 6840271 w 12191996"/>
              <a:gd name="connsiteY349" fmla="*/ 319004 h 320591"/>
              <a:gd name="connsiteX350" fmla="*/ 6781799 w 12191996"/>
              <a:gd name="connsiteY350" fmla="*/ 320364 h 320591"/>
              <a:gd name="connsiteX351" fmla="*/ 6723327 w 12191996"/>
              <a:gd name="connsiteY351" fmla="*/ 319004 h 320591"/>
              <a:gd name="connsiteX352" fmla="*/ 6663002 w 12191996"/>
              <a:gd name="connsiteY352" fmla="*/ 311066 h 320591"/>
              <a:gd name="connsiteX353" fmla="*/ 6610614 w 12191996"/>
              <a:gd name="connsiteY353" fmla="*/ 299954 h 320591"/>
              <a:gd name="connsiteX354" fmla="*/ 6564577 w 12191996"/>
              <a:gd name="connsiteY354" fmla="*/ 285666 h 320591"/>
              <a:gd name="connsiteX355" fmla="*/ 6523302 w 12191996"/>
              <a:gd name="connsiteY355" fmla="*/ 269791 h 320591"/>
              <a:gd name="connsiteX356" fmla="*/ 6486789 w 12191996"/>
              <a:gd name="connsiteY356" fmla="*/ 250741 h 320591"/>
              <a:gd name="connsiteX357" fmla="*/ 6448689 w 12191996"/>
              <a:gd name="connsiteY357" fmla="*/ 231691 h 320591"/>
              <a:gd name="connsiteX358" fmla="*/ 6410589 w 12191996"/>
              <a:gd name="connsiteY358" fmla="*/ 212641 h 320591"/>
              <a:gd name="connsiteX359" fmla="*/ 6374077 w 12191996"/>
              <a:gd name="connsiteY359" fmla="*/ 196766 h 320591"/>
              <a:gd name="connsiteX360" fmla="*/ 6332802 w 12191996"/>
              <a:gd name="connsiteY360" fmla="*/ 180891 h 320591"/>
              <a:gd name="connsiteX361" fmla="*/ 6286764 w 12191996"/>
              <a:gd name="connsiteY361" fmla="*/ 165016 h 320591"/>
              <a:gd name="connsiteX362" fmla="*/ 6234377 w 12191996"/>
              <a:gd name="connsiteY362" fmla="*/ 153904 h 320591"/>
              <a:gd name="connsiteX363" fmla="*/ 6174052 w 12191996"/>
              <a:gd name="connsiteY363" fmla="*/ 147554 h 320591"/>
              <a:gd name="connsiteX364" fmla="*/ 6105789 w 12191996"/>
              <a:gd name="connsiteY364" fmla="*/ 144379 h 320591"/>
              <a:gd name="connsiteX365" fmla="*/ 6095999 w 12191996"/>
              <a:gd name="connsiteY365" fmla="*/ 144834 h 320591"/>
              <a:gd name="connsiteX366" fmla="*/ 6086208 w 12191996"/>
              <a:gd name="connsiteY366" fmla="*/ 144379 h 320591"/>
              <a:gd name="connsiteX367" fmla="*/ 6017947 w 12191996"/>
              <a:gd name="connsiteY367" fmla="*/ 147554 h 320591"/>
              <a:gd name="connsiteX368" fmla="*/ 5957621 w 12191996"/>
              <a:gd name="connsiteY368" fmla="*/ 153904 h 320591"/>
              <a:gd name="connsiteX369" fmla="*/ 5905234 w 12191996"/>
              <a:gd name="connsiteY369" fmla="*/ 165016 h 320591"/>
              <a:gd name="connsiteX370" fmla="*/ 5859196 w 12191996"/>
              <a:gd name="connsiteY370" fmla="*/ 180891 h 320591"/>
              <a:gd name="connsiteX371" fmla="*/ 5817921 w 12191996"/>
              <a:gd name="connsiteY371" fmla="*/ 196766 h 320591"/>
              <a:gd name="connsiteX372" fmla="*/ 5781408 w 12191996"/>
              <a:gd name="connsiteY372" fmla="*/ 212641 h 320591"/>
              <a:gd name="connsiteX373" fmla="*/ 5743308 w 12191996"/>
              <a:gd name="connsiteY373" fmla="*/ 231691 h 320591"/>
              <a:gd name="connsiteX374" fmla="*/ 5705209 w 12191996"/>
              <a:gd name="connsiteY374" fmla="*/ 250741 h 320591"/>
              <a:gd name="connsiteX375" fmla="*/ 5668696 w 12191996"/>
              <a:gd name="connsiteY375" fmla="*/ 269791 h 320591"/>
              <a:gd name="connsiteX376" fmla="*/ 5627421 w 12191996"/>
              <a:gd name="connsiteY376" fmla="*/ 285666 h 320591"/>
              <a:gd name="connsiteX377" fmla="*/ 5581383 w 12191996"/>
              <a:gd name="connsiteY377" fmla="*/ 299954 h 320591"/>
              <a:gd name="connsiteX378" fmla="*/ 5528996 w 12191996"/>
              <a:gd name="connsiteY378" fmla="*/ 311066 h 320591"/>
              <a:gd name="connsiteX379" fmla="*/ 5468671 w 12191996"/>
              <a:gd name="connsiteY379" fmla="*/ 319004 h 320591"/>
              <a:gd name="connsiteX380" fmla="*/ 5410199 w 12191996"/>
              <a:gd name="connsiteY380" fmla="*/ 320364 h 320591"/>
              <a:gd name="connsiteX381" fmla="*/ 5351727 w 12191996"/>
              <a:gd name="connsiteY381" fmla="*/ 319004 h 320591"/>
              <a:gd name="connsiteX382" fmla="*/ 5291401 w 12191996"/>
              <a:gd name="connsiteY382" fmla="*/ 311066 h 320591"/>
              <a:gd name="connsiteX383" fmla="*/ 5239014 w 12191996"/>
              <a:gd name="connsiteY383" fmla="*/ 299954 h 320591"/>
              <a:gd name="connsiteX384" fmla="*/ 5192976 w 12191996"/>
              <a:gd name="connsiteY384" fmla="*/ 285666 h 320591"/>
              <a:gd name="connsiteX385" fmla="*/ 5151701 w 12191996"/>
              <a:gd name="connsiteY385" fmla="*/ 269791 h 320591"/>
              <a:gd name="connsiteX386" fmla="*/ 5115189 w 12191996"/>
              <a:gd name="connsiteY386" fmla="*/ 250741 h 320591"/>
              <a:gd name="connsiteX387" fmla="*/ 5077089 w 12191996"/>
              <a:gd name="connsiteY387" fmla="*/ 231691 h 320591"/>
              <a:gd name="connsiteX388" fmla="*/ 5038989 w 12191996"/>
              <a:gd name="connsiteY388" fmla="*/ 212641 h 320591"/>
              <a:gd name="connsiteX389" fmla="*/ 5002476 w 12191996"/>
              <a:gd name="connsiteY389" fmla="*/ 196766 h 320591"/>
              <a:gd name="connsiteX390" fmla="*/ 4961201 w 12191996"/>
              <a:gd name="connsiteY390" fmla="*/ 180891 h 320591"/>
              <a:gd name="connsiteX391" fmla="*/ 4915165 w 12191996"/>
              <a:gd name="connsiteY391" fmla="*/ 165016 h 320591"/>
              <a:gd name="connsiteX392" fmla="*/ 4862777 w 12191996"/>
              <a:gd name="connsiteY392" fmla="*/ 153904 h 320591"/>
              <a:gd name="connsiteX393" fmla="*/ 4802453 w 12191996"/>
              <a:gd name="connsiteY393" fmla="*/ 147554 h 320591"/>
              <a:gd name="connsiteX394" fmla="*/ 4734189 w 12191996"/>
              <a:gd name="connsiteY394" fmla="*/ 144379 h 320591"/>
              <a:gd name="connsiteX395" fmla="*/ 4665928 w 12191996"/>
              <a:gd name="connsiteY395" fmla="*/ 147554 h 320591"/>
              <a:gd name="connsiteX396" fmla="*/ 4605602 w 12191996"/>
              <a:gd name="connsiteY396" fmla="*/ 153904 h 320591"/>
              <a:gd name="connsiteX397" fmla="*/ 4553214 w 12191996"/>
              <a:gd name="connsiteY397" fmla="*/ 165016 h 320591"/>
              <a:gd name="connsiteX398" fmla="*/ 4507177 w 12191996"/>
              <a:gd name="connsiteY398" fmla="*/ 180891 h 320591"/>
              <a:gd name="connsiteX399" fmla="*/ 4465902 w 12191996"/>
              <a:gd name="connsiteY399" fmla="*/ 196766 h 320591"/>
              <a:gd name="connsiteX400" fmla="*/ 4429389 w 12191996"/>
              <a:gd name="connsiteY400" fmla="*/ 212641 h 320591"/>
              <a:gd name="connsiteX401" fmla="*/ 4353189 w 12191996"/>
              <a:gd name="connsiteY401" fmla="*/ 250741 h 320591"/>
              <a:gd name="connsiteX402" fmla="*/ 4316677 w 12191996"/>
              <a:gd name="connsiteY402" fmla="*/ 269791 h 320591"/>
              <a:gd name="connsiteX403" fmla="*/ 4275402 w 12191996"/>
              <a:gd name="connsiteY403" fmla="*/ 285666 h 320591"/>
              <a:gd name="connsiteX404" fmla="*/ 4229364 w 12191996"/>
              <a:gd name="connsiteY404" fmla="*/ 299954 h 320591"/>
              <a:gd name="connsiteX405" fmla="*/ 4176977 w 12191996"/>
              <a:gd name="connsiteY405" fmla="*/ 311066 h 320591"/>
              <a:gd name="connsiteX406" fmla="*/ 4116652 w 12191996"/>
              <a:gd name="connsiteY406" fmla="*/ 319004 h 320591"/>
              <a:gd name="connsiteX407" fmla="*/ 4048389 w 12191996"/>
              <a:gd name="connsiteY407" fmla="*/ 320591 h 320591"/>
              <a:gd name="connsiteX408" fmla="*/ 3980127 w 12191996"/>
              <a:gd name="connsiteY408" fmla="*/ 319004 h 320591"/>
              <a:gd name="connsiteX409" fmla="*/ 3919802 w 12191996"/>
              <a:gd name="connsiteY409" fmla="*/ 311066 h 320591"/>
              <a:gd name="connsiteX410" fmla="*/ 3867414 w 12191996"/>
              <a:gd name="connsiteY410" fmla="*/ 299954 h 320591"/>
              <a:gd name="connsiteX411" fmla="*/ 3821377 w 12191996"/>
              <a:gd name="connsiteY411" fmla="*/ 285666 h 320591"/>
              <a:gd name="connsiteX412" fmla="*/ 3780102 w 12191996"/>
              <a:gd name="connsiteY412" fmla="*/ 269791 h 320591"/>
              <a:gd name="connsiteX413" fmla="*/ 3743589 w 12191996"/>
              <a:gd name="connsiteY413" fmla="*/ 250741 h 320591"/>
              <a:gd name="connsiteX414" fmla="*/ 3705489 w 12191996"/>
              <a:gd name="connsiteY414" fmla="*/ 231691 h 320591"/>
              <a:gd name="connsiteX415" fmla="*/ 3667389 w 12191996"/>
              <a:gd name="connsiteY415" fmla="*/ 212641 h 320591"/>
              <a:gd name="connsiteX416" fmla="*/ 3630877 w 12191996"/>
              <a:gd name="connsiteY416" fmla="*/ 196766 h 320591"/>
              <a:gd name="connsiteX417" fmla="*/ 3589602 w 12191996"/>
              <a:gd name="connsiteY417" fmla="*/ 180891 h 320591"/>
              <a:gd name="connsiteX418" fmla="*/ 3543564 w 12191996"/>
              <a:gd name="connsiteY418" fmla="*/ 165016 h 320591"/>
              <a:gd name="connsiteX419" fmla="*/ 3491177 w 12191996"/>
              <a:gd name="connsiteY419" fmla="*/ 153904 h 320591"/>
              <a:gd name="connsiteX420" fmla="*/ 3430852 w 12191996"/>
              <a:gd name="connsiteY420" fmla="*/ 147554 h 320591"/>
              <a:gd name="connsiteX421" fmla="*/ 3361002 w 12191996"/>
              <a:gd name="connsiteY421" fmla="*/ 144379 h 320591"/>
              <a:gd name="connsiteX422" fmla="*/ 3294327 w 12191996"/>
              <a:gd name="connsiteY422" fmla="*/ 147554 h 320591"/>
              <a:gd name="connsiteX423" fmla="*/ 3234002 w 12191996"/>
              <a:gd name="connsiteY423" fmla="*/ 153904 h 320591"/>
              <a:gd name="connsiteX424" fmla="*/ 3181614 w 12191996"/>
              <a:gd name="connsiteY424" fmla="*/ 165016 h 320591"/>
              <a:gd name="connsiteX425" fmla="*/ 3135577 w 12191996"/>
              <a:gd name="connsiteY425" fmla="*/ 180891 h 320591"/>
              <a:gd name="connsiteX426" fmla="*/ 3094302 w 12191996"/>
              <a:gd name="connsiteY426" fmla="*/ 196766 h 320591"/>
              <a:gd name="connsiteX427" fmla="*/ 3057789 w 12191996"/>
              <a:gd name="connsiteY427" fmla="*/ 212641 h 320591"/>
              <a:gd name="connsiteX428" fmla="*/ 3019689 w 12191996"/>
              <a:gd name="connsiteY428" fmla="*/ 231691 h 320591"/>
              <a:gd name="connsiteX429" fmla="*/ 2981589 w 12191996"/>
              <a:gd name="connsiteY429" fmla="*/ 250741 h 320591"/>
              <a:gd name="connsiteX430" fmla="*/ 2945077 w 12191996"/>
              <a:gd name="connsiteY430" fmla="*/ 269791 h 320591"/>
              <a:gd name="connsiteX431" fmla="*/ 2903802 w 12191996"/>
              <a:gd name="connsiteY431" fmla="*/ 285666 h 320591"/>
              <a:gd name="connsiteX432" fmla="*/ 2857764 w 12191996"/>
              <a:gd name="connsiteY432" fmla="*/ 299954 h 320591"/>
              <a:gd name="connsiteX433" fmla="*/ 2805377 w 12191996"/>
              <a:gd name="connsiteY433" fmla="*/ 311066 h 320591"/>
              <a:gd name="connsiteX434" fmla="*/ 2745052 w 12191996"/>
              <a:gd name="connsiteY434" fmla="*/ 319004 h 320591"/>
              <a:gd name="connsiteX435" fmla="*/ 2676789 w 12191996"/>
              <a:gd name="connsiteY435" fmla="*/ 320591 h 320591"/>
              <a:gd name="connsiteX436" fmla="*/ 2608527 w 12191996"/>
              <a:gd name="connsiteY436" fmla="*/ 319004 h 320591"/>
              <a:gd name="connsiteX437" fmla="*/ 2548202 w 12191996"/>
              <a:gd name="connsiteY437" fmla="*/ 311066 h 320591"/>
              <a:gd name="connsiteX438" fmla="*/ 2495814 w 12191996"/>
              <a:gd name="connsiteY438" fmla="*/ 299954 h 320591"/>
              <a:gd name="connsiteX439" fmla="*/ 2449777 w 12191996"/>
              <a:gd name="connsiteY439" fmla="*/ 285666 h 320591"/>
              <a:gd name="connsiteX440" fmla="*/ 2408502 w 12191996"/>
              <a:gd name="connsiteY440" fmla="*/ 269791 h 320591"/>
              <a:gd name="connsiteX441" fmla="*/ 2371989 w 12191996"/>
              <a:gd name="connsiteY441" fmla="*/ 250741 h 320591"/>
              <a:gd name="connsiteX442" fmla="*/ 2333889 w 12191996"/>
              <a:gd name="connsiteY442" fmla="*/ 231691 h 320591"/>
              <a:gd name="connsiteX443" fmla="*/ 2295789 w 12191996"/>
              <a:gd name="connsiteY443" fmla="*/ 212641 h 320591"/>
              <a:gd name="connsiteX444" fmla="*/ 2259277 w 12191996"/>
              <a:gd name="connsiteY444" fmla="*/ 196766 h 320591"/>
              <a:gd name="connsiteX445" fmla="*/ 2218002 w 12191996"/>
              <a:gd name="connsiteY445" fmla="*/ 180891 h 320591"/>
              <a:gd name="connsiteX446" fmla="*/ 2171964 w 12191996"/>
              <a:gd name="connsiteY446" fmla="*/ 165016 h 320591"/>
              <a:gd name="connsiteX447" fmla="*/ 2119577 w 12191996"/>
              <a:gd name="connsiteY447" fmla="*/ 153904 h 320591"/>
              <a:gd name="connsiteX448" fmla="*/ 2059252 w 12191996"/>
              <a:gd name="connsiteY448" fmla="*/ 147554 h 320591"/>
              <a:gd name="connsiteX449" fmla="*/ 1990989 w 12191996"/>
              <a:gd name="connsiteY449" fmla="*/ 144379 h 320591"/>
              <a:gd name="connsiteX450" fmla="*/ 1922727 w 12191996"/>
              <a:gd name="connsiteY450" fmla="*/ 147554 h 320591"/>
              <a:gd name="connsiteX451" fmla="*/ 1862402 w 12191996"/>
              <a:gd name="connsiteY451" fmla="*/ 153904 h 320591"/>
              <a:gd name="connsiteX452" fmla="*/ 1810014 w 12191996"/>
              <a:gd name="connsiteY452" fmla="*/ 165016 h 320591"/>
              <a:gd name="connsiteX453" fmla="*/ 1763977 w 12191996"/>
              <a:gd name="connsiteY453" fmla="*/ 180891 h 320591"/>
              <a:gd name="connsiteX454" fmla="*/ 1722702 w 12191996"/>
              <a:gd name="connsiteY454" fmla="*/ 196766 h 320591"/>
              <a:gd name="connsiteX455" fmla="*/ 1686189 w 12191996"/>
              <a:gd name="connsiteY455" fmla="*/ 212641 h 320591"/>
              <a:gd name="connsiteX456" fmla="*/ 1648089 w 12191996"/>
              <a:gd name="connsiteY456" fmla="*/ 231691 h 320591"/>
              <a:gd name="connsiteX457" fmla="*/ 1609989 w 12191996"/>
              <a:gd name="connsiteY457" fmla="*/ 250741 h 320591"/>
              <a:gd name="connsiteX458" fmla="*/ 1573477 w 12191996"/>
              <a:gd name="connsiteY458" fmla="*/ 269791 h 320591"/>
              <a:gd name="connsiteX459" fmla="*/ 1532202 w 12191996"/>
              <a:gd name="connsiteY459" fmla="*/ 285666 h 320591"/>
              <a:gd name="connsiteX460" fmla="*/ 1486164 w 12191996"/>
              <a:gd name="connsiteY460" fmla="*/ 299954 h 320591"/>
              <a:gd name="connsiteX461" fmla="*/ 1433777 w 12191996"/>
              <a:gd name="connsiteY461" fmla="*/ 311066 h 320591"/>
              <a:gd name="connsiteX462" fmla="*/ 1373452 w 12191996"/>
              <a:gd name="connsiteY462" fmla="*/ 319004 h 320591"/>
              <a:gd name="connsiteX463" fmla="*/ 1305189 w 12191996"/>
              <a:gd name="connsiteY463" fmla="*/ 320591 h 320591"/>
              <a:gd name="connsiteX464" fmla="*/ 1236927 w 12191996"/>
              <a:gd name="connsiteY464" fmla="*/ 319004 h 320591"/>
              <a:gd name="connsiteX465" fmla="*/ 1176602 w 12191996"/>
              <a:gd name="connsiteY465" fmla="*/ 311066 h 320591"/>
              <a:gd name="connsiteX466" fmla="*/ 1124214 w 12191996"/>
              <a:gd name="connsiteY466" fmla="*/ 299954 h 320591"/>
              <a:gd name="connsiteX467" fmla="*/ 1078177 w 12191996"/>
              <a:gd name="connsiteY467" fmla="*/ 285666 h 320591"/>
              <a:gd name="connsiteX468" fmla="*/ 1036902 w 12191996"/>
              <a:gd name="connsiteY468" fmla="*/ 269791 h 320591"/>
              <a:gd name="connsiteX469" fmla="*/ 1000389 w 12191996"/>
              <a:gd name="connsiteY469" fmla="*/ 250741 h 320591"/>
              <a:gd name="connsiteX470" fmla="*/ 962289 w 12191996"/>
              <a:gd name="connsiteY470" fmla="*/ 231691 h 320591"/>
              <a:gd name="connsiteX471" fmla="*/ 924189 w 12191996"/>
              <a:gd name="connsiteY471" fmla="*/ 212641 h 320591"/>
              <a:gd name="connsiteX472" fmla="*/ 887677 w 12191996"/>
              <a:gd name="connsiteY472" fmla="*/ 196766 h 320591"/>
              <a:gd name="connsiteX473" fmla="*/ 846402 w 12191996"/>
              <a:gd name="connsiteY473" fmla="*/ 180891 h 320591"/>
              <a:gd name="connsiteX474" fmla="*/ 800364 w 12191996"/>
              <a:gd name="connsiteY474" fmla="*/ 165016 h 320591"/>
              <a:gd name="connsiteX475" fmla="*/ 747977 w 12191996"/>
              <a:gd name="connsiteY475" fmla="*/ 153904 h 320591"/>
              <a:gd name="connsiteX476" fmla="*/ 687652 w 12191996"/>
              <a:gd name="connsiteY476" fmla="*/ 147554 h 320591"/>
              <a:gd name="connsiteX477" fmla="*/ 619389 w 12191996"/>
              <a:gd name="connsiteY477" fmla="*/ 144379 h 320591"/>
              <a:gd name="connsiteX478" fmla="*/ 551127 w 12191996"/>
              <a:gd name="connsiteY478" fmla="*/ 147554 h 320591"/>
              <a:gd name="connsiteX479" fmla="*/ 490802 w 12191996"/>
              <a:gd name="connsiteY479" fmla="*/ 153904 h 320591"/>
              <a:gd name="connsiteX480" fmla="*/ 438414 w 12191996"/>
              <a:gd name="connsiteY480" fmla="*/ 165016 h 320591"/>
              <a:gd name="connsiteX481" fmla="*/ 392377 w 12191996"/>
              <a:gd name="connsiteY481" fmla="*/ 180891 h 320591"/>
              <a:gd name="connsiteX482" fmla="*/ 351102 w 12191996"/>
              <a:gd name="connsiteY482" fmla="*/ 196766 h 320591"/>
              <a:gd name="connsiteX483" fmla="*/ 314589 w 12191996"/>
              <a:gd name="connsiteY483" fmla="*/ 212641 h 320591"/>
              <a:gd name="connsiteX484" fmla="*/ 276489 w 12191996"/>
              <a:gd name="connsiteY484" fmla="*/ 231691 h 320591"/>
              <a:gd name="connsiteX485" fmla="*/ 238389 w 12191996"/>
              <a:gd name="connsiteY485" fmla="*/ 250741 h 320591"/>
              <a:gd name="connsiteX486" fmla="*/ 201877 w 12191996"/>
              <a:gd name="connsiteY486" fmla="*/ 269791 h 320591"/>
              <a:gd name="connsiteX487" fmla="*/ 160602 w 12191996"/>
              <a:gd name="connsiteY487" fmla="*/ 285666 h 320591"/>
              <a:gd name="connsiteX488" fmla="*/ 114564 w 12191996"/>
              <a:gd name="connsiteY488" fmla="*/ 299954 h 320591"/>
              <a:gd name="connsiteX489" fmla="*/ 62177 w 12191996"/>
              <a:gd name="connsiteY489" fmla="*/ 311066 h 320591"/>
              <a:gd name="connsiteX490" fmla="*/ 1852 w 12191996"/>
              <a:gd name="connsiteY490" fmla="*/ 319004 h 320591"/>
              <a:gd name="connsiteX491" fmla="*/ 0 w 12191996"/>
              <a:gd name="connsiteY491" fmla="*/ 319047 h 320591"/>
              <a:gd name="connsiteX492" fmla="*/ 0 w 12191996"/>
              <a:gd name="connsiteY492" fmla="*/ 174668 h 320591"/>
              <a:gd name="connsiteX493" fmla="*/ 1852 w 12191996"/>
              <a:gd name="connsiteY493" fmla="*/ 174625 h 320591"/>
              <a:gd name="connsiteX494" fmla="*/ 62177 w 12191996"/>
              <a:gd name="connsiteY494" fmla="*/ 166687 h 320591"/>
              <a:gd name="connsiteX495" fmla="*/ 114564 w 12191996"/>
              <a:gd name="connsiteY495" fmla="*/ 155575 h 320591"/>
              <a:gd name="connsiteX496" fmla="*/ 160602 w 12191996"/>
              <a:gd name="connsiteY496" fmla="*/ 141287 h 320591"/>
              <a:gd name="connsiteX497" fmla="*/ 201877 w 12191996"/>
              <a:gd name="connsiteY497" fmla="*/ 125412 h 320591"/>
              <a:gd name="connsiteX498" fmla="*/ 238389 w 12191996"/>
              <a:gd name="connsiteY498" fmla="*/ 106362 h 320591"/>
              <a:gd name="connsiteX499" fmla="*/ 276489 w 12191996"/>
              <a:gd name="connsiteY499" fmla="*/ 87312 h 320591"/>
              <a:gd name="connsiteX500" fmla="*/ 314589 w 12191996"/>
              <a:gd name="connsiteY500" fmla="*/ 68262 h 320591"/>
              <a:gd name="connsiteX501" fmla="*/ 351102 w 12191996"/>
              <a:gd name="connsiteY501" fmla="*/ 52387 h 320591"/>
              <a:gd name="connsiteX502" fmla="*/ 392377 w 12191996"/>
              <a:gd name="connsiteY502" fmla="*/ 36512 h 320591"/>
              <a:gd name="connsiteX503" fmla="*/ 438414 w 12191996"/>
              <a:gd name="connsiteY503" fmla="*/ 20637 h 320591"/>
              <a:gd name="connsiteX504" fmla="*/ 490802 w 12191996"/>
              <a:gd name="connsiteY504" fmla="*/ 9525 h 320591"/>
              <a:gd name="connsiteX505" fmla="*/ 551127 w 12191996"/>
              <a:gd name="connsiteY505" fmla="*/ 3175 h 320591"/>
              <a:gd name="connsiteX506" fmla="*/ 619389 w 12191996"/>
              <a:gd name="connsiteY506" fmla="*/ 0 h 32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12191996" h="320591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6" y="174668"/>
                </a:lnTo>
                <a:lnTo>
                  <a:pt x="12191996" y="319047"/>
                </a:lnTo>
                <a:lnTo>
                  <a:pt x="12190146" y="319004"/>
                </a:lnTo>
                <a:lnTo>
                  <a:pt x="12129820" y="311067"/>
                </a:lnTo>
                <a:lnTo>
                  <a:pt x="12077432" y="299954"/>
                </a:lnTo>
                <a:lnTo>
                  <a:pt x="12031396" y="285666"/>
                </a:lnTo>
                <a:lnTo>
                  <a:pt x="11990120" y="269791"/>
                </a:lnTo>
                <a:lnTo>
                  <a:pt x="11953608" y="250741"/>
                </a:lnTo>
                <a:lnTo>
                  <a:pt x="11915508" y="231691"/>
                </a:lnTo>
                <a:lnTo>
                  <a:pt x="11877408" y="212641"/>
                </a:lnTo>
                <a:lnTo>
                  <a:pt x="11840896" y="196766"/>
                </a:lnTo>
                <a:lnTo>
                  <a:pt x="11799620" y="180891"/>
                </a:lnTo>
                <a:lnTo>
                  <a:pt x="11753582" y="165016"/>
                </a:lnTo>
                <a:lnTo>
                  <a:pt x="11701196" y="153904"/>
                </a:lnTo>
                <a:lnTo>
                  <a:pt x="11640870" y="147554"/>
                </a:lnTo>
                <a:lnTo>
                  <a:pt x="11572608" y="144379"/>
                </a:lnTo>
                <a:lnTo>
                  <a:pt x="11504346" y="147554"/>
                </a:lnTo>
                <a:lnTo>
                  <a:pt x="11444020" y="153904"/>
                </a:lnTo>
                <a:lnTo>
                  <a:pt x="11391632" y="165016"/>
                </a:lnTo>
                <a:lnTo>
                  <a:pt x="11345596" y="180891"/>
                </a:lnTo>
                <a:lnTo>
                  <a:pt x="11304320" y="196766"/>
                </a:lnTo>
                <a:lnTo>
                  <a:pt x="11267808" y="212641"/>
                </a:lnTo>
                <a:lnTo>
                  <a:pt x="11229708" y="231691"/>
                </a:lnTo>
                <a:lnTo>
                  <a:pt x="11191608" y="250741"/>
                </a:lnTo>
                <a:lnTo>
                  <a:pt x="11155096" y="269791"/>
                </a:lnTo>
                <a:lnTo>
                  <a:pt x="11113820" y="285666"/>
                </a:lnTo>
                <a:lnTo>
                  <a:pt x="11067782" y="299954"/>
                </a:lnTo>
                <a:lnTo>
                  <a:pt x="11015396" y="311066"/>
                </a:lnTo>
                <a:lnTo>
                  <a:pt x="10955070" y="319004"/>
                </a:lnTo>
                <a:lnTo>
                  <a:pt x="10886808" y="320591"/>
                </a:lnTo>
                <a:lnTo>
                  <a:pt x="10818546" y="319004"/>
                </a:lnTo>
                <a:lnTo>
                  <a:pt x="10758220" y="311066"/>
                </a:lnTo>
                <a:lnTo>
                  <a:pt x="10705832" y="299954"/>
                </a:lnTo>
                <a:lnTo>
                  <a:pt x="10659796" y="285666"/>
                </a:lnTo>
                <a:lnTo>
                  <a:pt x="10618520" y="269791"/>
                </a:lnTo>
                <a:lnTo>
                  <a:pt x="10582008" y="250741"/>
                </a:lnTo>
                <a:lnTo>
                  <a:pt x="10543908" y="231691"/>
                </a:lnTo>
                <a:lnTo>
                  <a:pt x="10505808" y="212641"/>
                </a:lnTo>
                <a:lnTo>
                  <a:pt x="10469296" y="196766"/>
                </a:lnTo>
                <a:lnTo>
                  <a:pt x="10428020" y="180891"/>
                </a:lnTo>
                <a:lnTo>
                  <a:pt x="10381982" y="165016"/>
                </a:lnTo>
                <a:lnTo>
                  <a:pt x="10329596" y="153904"/>
                </a:lnTo>
                <a:lnTo>
                  <a:pt x="10269270" y="147554"/>
                </a:lnTo>
                <a:lnTo>
                  <a:pt x="10201008" y="144379"/>
                </a:lnTo>
                <a:lnTo>
                  <a:pt x="10132746" y="147554"/>
                </a:lnTo>
                <a:lnTo>
                  <a:pt x="10072420" y="153904"/>
                </a:lnTo>
                <a:lnTo>
                  <a:pt x="10020032" y="165016"/>
                </a:lnTo>
                <a:lnTo>
                  <a:pt x="9973996" y="180891"/>
                </a:lnTo>
                <a:lnTo>
                  <a:pt x="9932720" y="196766"/>
                </a:lnTo>
                <a:lnTo>
                  <a:pt x="9896208" y="212641"/>
                </a:lnTo>
                <a:lnTo>
                  <a:pt x="9820008" y="250741"/>
                </a:lnTo>
                <a:lnTo>
                  <a:pt x="9783496" y="269791"/>
                </a:lnTo>
                <a:lnTo>
                  <a:pt x="9742220" y="285666"/>
                </a:lnTo>
                <a:lnTo>
                  <a:pt x="9696182" y="299954"/>
                </a:lnTo>
                <a:lnTo>
                  <a:pt x="9643796" y="311066"/>
                </a:lnTo>
                <a:lnTo>
                  <a:pt x="9583470" y="319004"/>
                </a:lnTo>
                <a:lnTo>
                  <a:pt x="9515208" y="320591"/>
                </a:lnTo>
                <a:lnTo>
                  <a:pt x="9446946" y="319004"/>
                </a:lnTo>
                <a:lnTo>
                  <a:pt x="9386620" y="311066"/>
                </a:lnTo>
                <a:lnTo>
                  <a:pt x="9334232" y="299954"/>
                </a:lnTo>
                <a:lnTo>
                  <a:pt x="9288196" y="285666"/>
                </a:lnTo>
                <a:lnTo>
                  <a:pt x="9246920" y="269791"/>
                </a:lnTo>
                <a:lnTo>
                  <a:pt x="9210408" y="250741"/>
                </a:lnTo>
                <a:lnTo>
                  <a:pt x="9172308" y="231691"/>
                </a:lnTo>
                <a:lnTo>
                  <a:pt x="9134208" y="212641"/>
                </a:lnTo>
                <a:lnTo>
                  <a:pt x="9097696" y="196766"/>
                </a:lnTo>
                <a:lnTo>
                  <a:pt x="9056420" y="180891"/>
                </a:lnTo>
                <a:lnTo>
                  <a:pt x="9010382" y="165016"/>
                </a:lnTo>
                <a:lnTo>
                  <a:pt x="8957996" y="153904"/>
                </a:lnTo>
                <a:lnTo>
                  <a:pt x="8897670" y="147554"/>
                </a:lnTo>
                <a:lnTo>
                  <a:pt x="8827820" y="144379"/>
                </a:lnTo>
                <a:lnTo>
                  <a:pt x="8761146" y="147554"/>
                </a:lnTo>
                <a:lnTo>
                  <a:pt x="8700820" y="153904"/>
                </a:lnTo>
                <a:lnTo>
                  <a:pt x="8648432" y="165016"/>
                </a:lnTo>
                <a:lnTo>
                  <a:pt x="8602396" y="180891"/>
                </a:lnTo>
                <a:lnTo>
                  <a:pt x="8561120" y="196766"/>
                </a:lnTo>
                <a:lnTo>
                  <a:pt x="8524608" y="212641"/>
                </a:lnTo>
                <a:lnTo>
                  <a:pt x="8486508" y="231691"/>
                </a:lnTo>
                <a:lnTo>
                  <a:pt x="8448408" y="250741"/>
                </a:lnTo>
                <a:lnTo>
                  <a:pt x="8411896" y="269791"/>
                </a:lnTo>
                <a:lnTo>
                  <a:pt x="8370621" y="285666"/>
                </a:lnTo>
                <a:lnTo>
                  <a:pt x="8324583" y="299954"/>
                </a:lnTo>
                <a:lnTo>
                  <a:pt x="8272196" y="311066"/>
                </a:lnTo>
                <a:lnTo>
                  <a:pt x="8211871" y="319004"/>
                </a:lnTo>
                <a:lnTo>
                  <a:pt x="8143608" y="320591"/>
                </a:lnTo>
                <a:lnTo>
                  <a:pt x="8075346" y="319004"/>
                </a:lnTo>
                <a:lnTo>
                  <a:pt x="8015021" y="311066"/>
                </a:lnTo>
                <a:lnTo>
                  <a:pt x="7962633" y="299954"/>
                </a:lnTo>
                <a:lnTo>
                  <a:pt x="7916596" y="285666"/>
                </a:lnTo>
                <a:lnTo>
                  <a:pt x="7875321" y="269791"/>
                </a:lnTo>
                <a:lnTo>
                  <a:pt x="7838808" y="250741"/>
                </a:lnTo>
                <a:lnTo>
                  <a:pt x="7800708" y="231691"/>
                </a:lnTo>
                <a:lnTo>
                  <a:pt x="7762608" y="212641"/>
                </a:lnTo>
                <a:lnTo>
                  <a:pt x="7726096" y="196766"/>
                </a:lnTo>
                <a:lnTo>
                  <a:pt x="7684821" y="180891"/>
                </a:lnTo>
                <a:lnTo>
                  <a:pt x="7638783" y="165016"/>
                </a:lnTo>
                <a:lnTo>
                  <a:pt x="7586396" y="153904"/>
                </a:lnTo>
                <a:lnTo>
                  <a:pt x="7526071" y="147554"/>
                </a:lnTo>
                <a:lnTo>
                  <a:pt x="7457808" y="144379"/>
                </a:lnTo>
                <a:lnTo>
                  <a:pt x="7389546" y="147554"/>
                </a:lnTo>
                <a:lnTo>
                  <a:pt x="7329221" y="153904"/>
                </a:lnTo>
                <a:lnTo>
                  <a:pt x="7276833" y="165016"/>
                </a:lnTo>
                <a:lnTo>
                  <a:pt x="7230796" y="180891"/>
                </a:lnTo>
                <a:lnTo>
                  <a:pt x="7189521" y="196766"/>
                </a:lnTo>
                <a:lnTo>
                  <a:pt x="7153008" y="212641"/>
                </a:lnTo>
                <a:lnTo>
                  <a:pt x="7114908" y="231691"/>
                </a:lnTo>
                <a:lnTo>
                  <a:pt x="7076808" y="250741"/>
                </a:lnTo>
                <a:lnTo>
                  <a:pt x="7040296" y="269791"/>
                </a:lnTo>
                <a:lnTo>
                  <a:pt x="6999021" y="285666"/>
                </a:lnTo>
                <a:lnTo>
                  <a:pt x="6952983" y="299954"/>
                </a:lnTo>
                <a:lnTo>
                  <a:pt x="6900596" y="311066"/>
                </a:lnTo>
                <a:lnTo>
                  <a:pt x="6840271" y="319004"/>
                </a:lnTo>
                <a:lnTo>
                  <a:pt x="6781799" y="320364"/>
                </a:lnTo>
                <a:lnTo>
                  <a:pt x="6723327" y="319004"/>
                </a:lnTo>
                <a:lnTo>
                  <a:pt x="6663002" y="311066"/>
                </a:lnTo>
                <a:lnTo>
                  <a:pt x="6610614" y="299954"/>
                </a:lnTo>
                <a:lnTo>
                  <a:pt x="6564577" y="285666"/>
                </a:lnTo>
                <a:lnTo>
                  <a:pt x="6523302" y="269791"/>
                </a:lnTo>
                <a:lnTo>
                  <a:pt x="6486789" y="250741"/>
                </a:lnTo>
                <a:lnTo>
                  <a:pt x="6448689" y="231691"/>
                </a:lnTo>
                <a:lnTo>
                  <a:pt x="6410589" y="212641"/>
                </a:lnTo>
                <a:lnTo>
                  <a:pt x="6374077" y="196766"/>
                </a:lnTo>
                <a:lnTo>
                  <a:pt x="6332802" y="180891"/>
                </a:lnTo>
                <a:lnTo>
                  <a:pt x="6286764" y="165016"/>
                </a:lnTo>
                <a:lnTo>
                  <a:pt x="6234377" y="153904"/>
                </a:lnTo>
                <a:lnTo>
                  <a:pt x="6174052" y="147554"/>
                </a:lnTo>
                <a:lnTo>
                  <a:pt x="6105789" y="144379"/>
                </a:lnTo>
                <a:lnTo>
                  <a:pt x="6095999" y="144834"/>
                </a:lnTo>
                <a:lnTo>
                  <a:pt x="6086208" y="144379"/>
                </a:lnTo>
                <a:lnTo>
                  <a:pt x="6017947" y="147554"/>
                </a:lnTo>
                <a:lnTo>
                  <a:pt x="5957621" y="153904"/>
                </a:lnTo>
                <a:lnTo>
                  <a:pt x="5905234" y="165016"/>
                </a:lnTo>
                <a:lnTo>
                  <a:pt x="5859196" y="180891"/>
                </a:lnTo>
                <a:lnTo>
                  <a:pt x="5817921" y="196766"/>
                </a:lnTo>
                <a:lnTo>
                  <a:pt x="5781408" y="212641"/>
                </a:lnTo>
                <a:lnTo>
                  <a:pt x="5743308" y="231691"/>
                </a:lnTo>
                <a:lnTo>
                  <a:pt x="5705209" y="250741"/>
                </a:lnTo>
                <a:lnTo>
                  <a:pt x="5668696" y="269791"/>
                </a:lnTo>
                <a:lnTo>
                  <a:pt x="5627421" y="285666"/>
                </a:lnTo>
                <a:lnTo>
                  <a:pt x="5581383" y="299954"/>
                </a:lnTo>
                <a:lnTo>
                  <a:pt x="5528996" y="311066"/>
                </a:lnTo>
                <a:lnTo>
                  <a:pt x="5468671" y="319004"/>
                </a:lnTo>
                <a:lnTo>
                  <a:pt x="5410199" y="320364"/>
                </a:lnTo>
                <a:lnTo>
                  <a:pt x="5351727" y="319004"/>
                </a:lnTo>
                <a:lnTo>
                  <a:pt x="5291401" y="311066"/>
                </a:lnTo>
                <a:lnTo>
                  <a:pt x="5239014" y="299954"/>
                </a:lnTo>
                <a:lnTo>
                  <a:pt x="5192976" y="285666"/>
                </a:lnTo>
                <a:lnTo>
                  <a:pt x="5151701" y="269791"/>
                </a:lnTo>
                <a:lnTo>
                  <a:pt x="5115189" y="250741"/>
                </a:lnTo>
                <a:lnTo>
                  <a:pt x="5077089" y="231691"/>
                </a:lnTo>
                <a:lnTo>
                  <a:pt x="5038989" y="212641"/>
                </a:lnTo>
                <a:lnTo>
                  <a:pt x="5002476" y="196766"/>
                </a:lnTo>
                <a:lnTo>
                  <a:pt x="4961201" y="180891"/>
                </a:lnTo>
                <a:lnTo>
                  <a:pt x="4915165" y="165016"/>
                </a:lnTo>
                <a:lnTo>
                  <a:pt x="4862777" y="153904"/>
                </a:lnTo>
                <a:lnTo>
                  <a:pt x="4802453" y="147554"/>
                </a:lnTo>
                <a:lnTo>
                  <a:pt x="4734189" y="144379"/>
                </a:lnTo>
                <a:lnTo>
                  <a:pt x="4665928" y="147554"/>
                </a:lnTo>
                <a:lnTo>
                  <a:pt x="4605602" y="153904"/>
                </a:lnTo>
                <a:lnTo>
                  <a:pt x="4553214" y="165016"/>
                </a:lnTo>
                <a:lnTo>
                  <a:pt x="4507177" y="180891"/>
                </a:lnTo>
                <a:lnTo>
                  <a:pt x="4465902" y="196766"/>
                </a:lnTo>
                <a:lnTo>
                  <a:pt x="4429389" y="212641"/>
                </a:lnTo>
                <a:lnTo>
                  <a:pt x="4353189" y="250741"/>
                </a:lnTo>
                <a:lnTo>
                  <a:pt x="4316677" y="269791"/>
                </a:lnTo>
                <a:lnTo>
                  <a:pt x="4275402" y="285666"/>
                </a:lnTo>
                <a:lnTo>
                  <a:pt x="4229364" y="299954"/>
                </a:lnTo>
                <a:lnTo>
                  <a:pt x="4176977" y="311066"/>
                </a:lnTo>
                <a:lnTo>
                  <a:pt x="4116652" y="319004"/>
                </a:lnTo>
                <a:lnTo>
                  <a:pt x="4048389" y="320591"/>
                </a:lnTo>
                <a:lnTo>
                  <a:pt x="3980127" y="319004"/>
                </a:lnTo>
                <a:lnTo>
                  <a:pt x="3919802" y="311066"/>
                </a:lnTo>
                <a:lnTo>
                  <a:pt x="3867414" y="299954"/>
                </a:lnTo>
                <a:lnTo>
                  <a:pt x="3821377" y="285666"/>
                </a:lnTo>
                <a:lnTo>
                  <a:pt x="3780102" y="269791"/>
                </a:lnTo>
                <a:lnTo>
                  <a:pt x="3743589" y="250741"/>
                </a:lnTo>
                <a:lnTo>
                  <a:pt x="3705489" y="231691"/>
                </a:lnTo>
                <a:lnTo>
                  <a:pt x="3667389" y="212641"/>
                </a:lnTo>
                <a:lnTo>
                  <a:pt x="3630877" y="196766"/>
                </a:lnTo>
                <a:lnTo>
                  <a:pt x="3589602" y="180891"/>
                </a:lnTo>
                <a:lnTo>
                  <a:pt x="3543564" y="165016"/>
                </a:lnTo>
                <a:lnTo>
                  <a:pt x="3491177" y="153904"/>
                </a:lnTo>
                <a:lnTo>
                  <a:pt x="3430852" y="147554"/>
                </a:lnTo>
                <a:lnTo>
                  <a:pt x="3361002" y="144379"/>
                </a:lnTo>
                <a:lnTo>
                  <a:pt x="3294327" y="147554"/>
                </a:lnTo>
                <a:lnTo>
                  <a:pt x="3234002" y="153904"/>
                </a:lnTo>
                <a:lnTo>
                  <a:pt x="3181614" y="165016"/>
                </a:lnTo>
                <a:lnTo>
                  <a:pt x="3135577" y="180891"/>
                </a:lnTo>
                <a:lnTo>
                  <a:pt x="3094302" y="196766"/>
                </a:lnTo>
                <a:lnTo>
                  <a:pt x="3057789" y="212641"/>
                </a:lnTo>
                <a:lnTo>
                  <a:pt x="3019689" y="231691"/>
                </a:lnTo>
                <a:lnTo>
                  <a:pt x="2981589" y="250741"/>
                </a:lnTo>
                <a:lnTo>
                  <a:pt x="2945077" y="269791"/>
                </a:lnTo>
                <a:lnTo>
                  <a:pt x="2903802" y="285666"/>
                </a:lnTo>
                <a:lnTo>
                  <a:pt x="2857764" y="299954"/>
                </a:lnTo>
                <a:lnTo>
                  <a:pt x="2805377" y="311066"/>
                </a:lnTo>
                <a:lnTo>
                  <a:pt x="2745052" y="319004"/>
                </a:lnTo>
                <a:lnTo>
                  <a:pt x="2676789" y="320591"/>
                </a:lnTo>
                <a:lnTo>
                  <a:pt x="2608527" y="319004"/>
                </a:lnTo>
                <a:lnTo>
                  <a:pt x="2548202" y="311066"/>
                </a:lnTo>
                <a:lnTo>
                  <a:pt x="2495814" y="299954"/>
                </a:lnTo>
                <a:lnTo>
                  <a:pt x="2449777" y="285666"/>
                </a:lnTo>
                <a:lnTo>
                  <a:pt x="2408502" y="269791"/>
                </a:lnTo>
                <a:lnTo>
                  <a:pt x="2371989" y="250741"/>
                </a:lnTo>
                <a:lnTo>
                  <a:pt x="2333889" y="231691"/>
                </a:lnTo>
                <a:lnTo>
                  <a:pt x="2295789" y="212641"/>
                </a:lnTo>
                <a:lnTo>
                  <a:pt x="2259277" y="196766"/>
                </a:lnTo>
                <a:lnTo>
                  <a:pt x="2218002" y="180891"/>
                </a:lnTo>
                <a:lnTo>
                  <a:pt x="2171964" y="165016"/>
                </a:lnTo>
                <a:lnTo>
                  <a:pt x="2119577" y="153904"/>
                </a:lnTo>
                <a:lnTo>
                  <a:pt x="2059252" y="147554"/>
                </a:lnTo>
                <a:lnTo>
                  <a:pt x="1990989" y="144379"/>
                </a:lnTo>
                <a:lnTo>
                  <a:pt x="1922727" y="147554"/>
                </a:lnTo>
                <a:lnTo>
                  <a:pt x="1862402" y="153904"/>
                </a:lnTo>
                <a:lnTo>
                  <a:pt x="1810014" y="165016"/>
                </a:lnTo>
                <a:lnTo>
                  <a:pt x="1763977" y="180891"/>
                </a:lnTo>
                <a:lnTo>
                  <a:pt x="1722702" y="196766"/>
                </a:lnTo>
                <a:lnTo>
                  <a:pt x="1686189" y="212641"/>
                </a:lnTo>
                <a:lnTo>
                  <a:pt x="1648089" y="231691"/>
                </a:lnTo>
                <a:lnTo>
                  <a:pt x="1609989" y="250741"/>
                </a:lnTo>
                <a:lnTo>
                  <a:pt x="1573477" y="269791"/>
                </a:lnTo>
                <a:lnTo>
                  <a:pt x="1532202" y="285666"/>
                </a:lnTo>
                <a:lnTo>
                  <a:pt x="1486164" y="299954"/>
                </a:lnTo>
                <a:lnTo>
                  <a:pt x="1433777" y="311066"/>
                </a:lnTo>
                <a:lnTo>
                  <a:pt x="1373452" y="319004"/>
                </a:lnTo>
                <a:lnTo>
                  <a:pt x="1305189" y="320591"/>
                </a:lnTo>
                <a:lnTo>
                  <a:pt x="1236927" y="319004"/>
                </a:lnTo>
                <a:lnTo>
                  <a:pt x="1176602" y="311066"/>
                </a:lnTo>
                <a:lnTo>
                  <a:pt x="1124214" y="299954"/>
                </a:lnTo>
                <a:lnTo>
                  <a:pt x="1078177" y="285666"/>
                </a:lnTo>
                <a:lnTo>
                  <a:pt x="1036902" y="269791"/>
                </a:lnTo>
                <a:lnTo>
                  <a:pt x="1000389" y="250741"/>
                </a:lnTo>
                <a:lnTo>
                  <a:pt x="962289" y="231691"/>
                </a:lnTo>
                <a:lnTo>
                  <a:pt x="924189" y="212641"/>
                </a:lnTo>
                <a:lnTo>
                  <a:pt x="887677" y="196766"/>
                </a:lnTo>
                <a:lnTo>
                  <a:pt x="846402" y="180891"/>
                </a:lnTo>
                <a:lnTo>
                  <a:pt x="800364" y="165016"/>
                </a:lnTo>
                <a:lnTo>
                  <a:pt x="747977" y="153904"/>
                </a:lnTo>
                <a:lnTo>
                  <a:pt x="687652" y="147554"/>
                </a:lnTo>
                <a:lnTo>
                  <a:pt x="619389" y="144379"/>
                </a:lnTo>
                <a:lnTo>
                  <a:pt x="551127" y="147554"/>
                </a:lnTo>
                <a:lnTo>
                  <a:pt x="490802" y="153904"/>
                </a:lnTo>
                <a:lnTo>
                  <a:pt x="438414" y="165016"/>
                </a:lnTo>
                <a:lnTo>
                  <a:pt x="392377" y="180891"/>
                </a:lnTo>
                <a:lnTo>
                  <a:pt x="351102" y="196766"/>
                </a:lnTo>
                <a:lnTo>
                  <a:pt x="314589" y="212641"/>
                </a:lnTo>
                <a:lnTo>
                  <a:pt x="276489" y="231691"/>
                </a:lnTo>
                <a:lnTo>
                  <a:pt x="238389" y="250741"/>
                </a:lnTo>
                <a:lnTo>
                  <a:pt x="201877" y="269791"/>
                </a:lnTo>
                <a:lnTo>
                  <a:pt x="160602" y="285666"/>
                </a:lnTo>
                <a:lnTo>
                  <a:pt x="114564" y="299954"/>
                </a:lnTo>
                <a:lnTo>
                  <a:pt x="62177" y="311066"/>
                </a:lnTo>
                <a:lnTo>
                  <a:pt x="1852" y="319004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lnTo>
                  <a:pt x="61938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9E1FD4-C3D9-A553-AB1F-CA167EBE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037" y="167951"/>
            <a:ext cx="3638551" cy="1166327"/>
          </a:xfrm>
        </p:spPr>
        <p:txBody>
          <a:bodyPr anchor="t">
            <a:normAutofit/>
          </a:bodyPr>
          <a:lstStyle/>
          <a:p>
            <a:r>
              <a:rPr lang="fi-FI" sz="3400" b="1" dirty="0"/>
              <a:t>Kulttuurialueet uuden ajan alussa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DF3B8C-C905-DD61-0F56-24A8D3E59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037" y="1334278"/>
            <a:ext cx="3965510" cy="4796523"/>
          </a:xfrm>
        </p:spPr>
        <p:txBody>
          <a:bodyPr>
            <a:normAutofit/>
          </a:bodyPr>
          <a:lstStyle/>
          <a:p>
            <a:r>
              <a:rPr lang="fi-FI" altLang="fi-FI" sz="2000" dirty="0">
                <a:solidFill>
                  <a:schemeClr val="tx1">
                    <a:alpha val="60000"/>
                  </a:schemeClr>
                </a:solidFill>
              </a:rPr>
              <a:t>Maailman väestökeskittymät ja kulttuurialueet (yht. n. 500 milj. ihmistä) 1500-luvun alussa olivat  kristillisen Euroopan ohella Kiina, Intia, </a:t>
            </a:r>
            <a:r>
              <a:rPr lang="fi-FI" altLang="fi-FI" sz="2000" dirty="0">
                <a:solidFill>
                  <a:schemeClr val="tx1">
                    <a:alpha val="60000"/>
                  </a:schemeClr>
                </a:solidFill>
                <a:hlinkClick r:id="rId2"/>
              </a:rPr>
              <a:t>islamilainen maailma</a:t>
            </a:r>
            <a:r>
              <a:rPr lang="fi-FI" altLang="fi-FI" sz="2000" dirty="0">
                <a:solidFill>
                  <a:schemeClr val="tx1">
                    <a:alpha val="60000"/>
                  </a:schemeClr>
                </a:solidFill>
              </a:rPr>
              <a:t>, P-Afrikka sekä Amerikka</a:t>
            </a:r>
          </a:p>
          <a:p>
            <a:pPr>
              <a:buFontTx/>
              <a:buChar char="-"/>
            </a:pPr>
            <a:endParaRPr lang="fi-FI" altLang="fi-FI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fi-FI" altLang="fi-FI" sz="2000" dirty="0">
                <a:solidFill>
                  <a:schemeClr val="tx1">
                    <a:alpha val="60000"/>
                  </a:schemeClr>
                </a:solidFill>
              </a:rPr>
              <a:t>Amerikan alkuperäiskulttuurit muista eristyksissä</a:t>
            </a:r>
          </a:p>
          <a:p>
            <a:pPr>
              <a:buFontTx/>
              <a:buChar char="-"/>
            </a:pPr>
            <a:endParaRPr lang="fi-FI" altLang="fi-FI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fi-FI" altLang="fi-FI" sz="2000" dirty="0">
                <a:solidFill>
                  <a:schemeClr val="tx1">
                    <a:alpha val="60000"/>
                  </a:schemeClr>
                </a:solidFill>
              </a:rPr>
              <a:t>Islamilainen maailma välittäjän roolissa Euroopan ja Aasian välisessä kaupassa</a:t>
            </a:r>
          </a:p>
          <a:p>
            <a:pPr marL="0" indent="0">
              <a:buNone/>
            </a:pPr>
            <a:endParaRPr lang="fi-FI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798313E6-7CD1-3CC2-8F72-77299D16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r="13830" b="-1"/>
          <a:stretch/>
        </p:blipFill>
        <p:spPr>
          <a:xfrm>
            <a:off x="5158154" y="643469"/>
            <a:ext cx="6389438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D1546D-C3D9-97D8-61B7-D1B59288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841" y="0"/>
            <a:ext cx="5181741" cy="1296955"/>
          </a:xfrm>
        </p:spPr>
        <p:txBody>
          <a:bodyPr>
            <a:normAutofit/>
          </a:bodyPr>
          <a:lstStyle/>
          <a:p>
            <a:r>
              <a:rPr lang="fi-FI" sz="3600" b="1" dirty="0"/>
              <a:t>Eurooppalaisten löytöretkien taustat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FD73355-8C00-0A0D-8D68-7B34850F8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30183" b="-4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5" name="Kuva 4" descr="Kuva, joka sisältää kohteen taivas, vesi, ulko, vesiskootteri&#10;&#10;Kuvaus luotu automaattisesti">
            <a:extLst>
              <a:ext uri="{FF2B5EF4-FFF2-40B4-BE49-F238E27FC236}">
                <a16:creationId xmlns:a16="http://schemas.microsoft.com/office/drawing/2014/main" id="{99D9739D-BBD5-3122-9928-9EB862425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r="-1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AE072C0-0131-6F47-6212-C940485CC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20433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1E0C4D-986A-C6D5-793B-1D2396F6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156" y="1418252"/>
            <a:ext cx="5999795" cy="5225143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Kaupan ja rahatalouden vahvistuminen -&gt; Tarve löytää uusia kauppareittejä, markkina-alueita sekä porvariston halu tavoitella suurempia voittoja</a:t>
            </a:r>
          </a:p>
          <a:p>
            <a:r>
              <a:rPr lang="fi-FI" altLang="fi-FI" sz="2000" dirty="0"/>
              <a:t>Teknologian kehitys (laivanrakennus -&gt; </a:t>
            </a:r>
            <a:r>
              <a:rPr lang="fi-FI" altLang="fi-FI" sz="2000" i="1" dirty="0"/>
              <a:t>karaveli ;</a:t>
            </a:r>
            <a:r>
              <a:rPr lang="fi-FI" altLang="fi-FI" sz="2000" dirty="0"/>
              <a:t> navigointi -&gt; mm. </a:t>
            </a:r>
            <a:r>
              <a:rPr lang="fi-FI" altLang="fi-FI" sz="2000" i="1" dirty="0"/>
              <a:t>sekstantti</a:t>
            </a:r>
            <a:r>
              <a:rPr lang="fi-FI" altLang="fi-FI" sz="2000" dirty="0"/>
              <a:t> ja </a:t>
            </a:r>
            <a:r>
              <a:rPr lang="fi-FI" altLang="fi-FI" sz="2000" i="1" dirty="0"/>
              <a:t>kompassi </a:t>
            </a:r>
            <a:r>
              <a:rPr lang="fi-FI" altLang="fi-FI" sz="2000" dirty="0"/>
              <a:t>)</a:t>
            </a:r>
            <a:endParaRPr lang="fi-FI" altLang="fi-FI" sz="2000" i="1" dirty="0"/>
          </a:p>
          <a:p>
            <a:r>
              <a:rPr lang="fi-FI" altLang="fi-FI" sz="2000" dirty="0"/>
              <a:t>Kaupan painopiste siirtyi Välimereltä Atlantin rannikoille -&gt; Tarkoituksena löytää merireitti Aasiaan ohi islamilaisen maailman</a:t>
            </a:r>
          </a:p>
          <a:p>
            <a:r>
              <a:rPr lang="fi-FI" altLang="fi-FI" sz="2000" dirty="0"/>
              <a:t>Katolisen kirkon halu levittää kristinuskoa ja lisätä valtaansa</a:t>
            </a:r>
          </a:p>
          <a:p>
            <a:r>
              <a:rPr lang="fi-FI" altLang="fi-FI" sz="2000" dirty="0"/>
              <a:t>Uusien </a:t>
            </a:r>
            <a:r>
              <a:rPr lang="fi-FI" altLang="fi-FI" sz="2000" i="1" dirty="0"/>
              <a:t>kansallisvaltioiden</a:t>
            </a:r>
            <a:r>
              <a:rPr lang="fi-FI" altLang="fi-FI" sz="2000" dirty="0"/>
              <a:t> sekä hallitsijoiden keskinäinen kilpailu ja vallanhimo</a:t>
            </a:r>
          </a:p>
          <a:p>
            <a:r>
              <a:rPr lang="fi-FI" altLang="fi-FI" sz="2000" i="1" dirty="0"/>
              <a:t>Renessanssin</a:t>
            </a:r>
            <a:r>
              <a:rPr lang="fi-FI" altLang="fi-FI" sz="2000" dirty="0"/>
              <a:t> aatteellinen vaikutus (uteliaisuus ja tiedonjano)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37664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BD7E27E-1988-BD4B-00D5-48105807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fi-FI" sz="3700" b="1"/>
              <a:t>”Uuden maailman” alistaminen</a:t>
            </a:r>
          </a:p>
        </p:txBody>
      </p:sp>
      <p:grpSp>
        <p:nvGrpSpPr>
          <p:cNvPr id="24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6AD497-9EB0-4B4B-DCAB-63629C3D1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4" y="2151253"/>
            <a:ext cx="5478422" cy="4594780"/>
          </a:xfrm>
        </p:spPr>
        <p:txBody>
          <a:bodyPr anchor="ctr">
            <a:normAutofit/>
          </a:bodyPr>
          <a:lstStyle/>
          <a:p>
            <a:r>
              <a:rPr lang="fi-FI" altLang="fi-FI" sz="2000" dirty="0"/>
              <a:t>Pohjana </a:t>
            </a:r>
            <a:r>
              <a:rPr lang="fi-FI" altLang="fi-FI" sz="2000" i="1" dirty="0" err="1"/>
              <a:t>Tordesillasin</a:t>
            </a:r>
            <a:r>
              <a:rPr lang="fi-FI" altLang="fi-FI" sz="2000" i="1" dirty="0"/>
              <a:t> sopimus </a:t>
            </a:r>
            <a:r>
              <a:rPr lang="fi-FI" altLang="fi-FI" sz="2000" dirty="0"/>
              <a:t>1494 -&gt; Espanja ja Portugali jakoivat ei-kristillisen maailman keskenään -&gt; Englanti, Hollanti ja Ranska mukaan 1500- ja 1600-luvuilla</a:t>
            </a:r>
          </a:p>
          <a:p>
            <a:r>
              <a:rPr lang="fi-FI" altLang="fi-FI" sz="2000" i="1" dirty="0"/>
              <a:t>Kolonialismi</a:t>
            </a:r>
            <a:r>
              <a:rPr lang="fi-FI" altLang="fi-FI" sz="2000" dirty="0"/>
              <a:t> eli siirtokunta-ajattelu syntyi</a:t>
            </a:r>
          </a:p>
          <a:p>
            <a:pPr lvl="1"/>
            <a:r>
              <a:rPr lang="fi-FI" altLang="fi-FI" sz="2000" dirty="0"/>
              <a:t>Aluksi siirtokuntien perustamista ja kauppaa paikallisväestön kanssa</a:t>
            </a:r>
          </a:p>
          <a:p>
            <a:pPr lvl="1"/>
            <a:r>
              <a:rPr lang="fi-FI" altLang="fi-FI" sz="2000" dirty="0"/>
              <a:t>Alueiden ryöstäminen ja alistaminen mm. monopoliaseman saaneiden </a:t>
            </a:r>
            <a:r>
              <a:rPr lang="fi-FI" altLang="fi-FI" sz="2000" i="1" dirty="0"/>
              <a:t>kauppakomppanioiden</a:t>
            </a:r>
            <a:r>
              <a:rPr lang="fi-FI" altLang="fi-FI" sz="2000" dirty="0"/>
              <a:t> toimesta</a:t>
            </a:r>
          </a:p>
          <a:p>
            <a:endParaRPr lang="fi-FI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7E623600-E3A6-0E55-A0CC-AC161001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5640151" y="44682"/>
            <a:ext cx="6237718" cy="32853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laakso, kanjoni, maalaus&#10;&#10;Kuvaus luotu automaattisesti">
            <a:extLst>
              <a:ext uri="{FF2B5EF4-FFF2-40B4-BE49-F238E27FC236}">
                <a16:creationId xmlns:a16="http://schemas.microsoft.com/office/drawing/2014/main" id="{83EA3B6E-9F82-FB6F-57B2-B9A7A113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7" y="3374501"/>
            <a:ext cx="6148872" cy="33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F9055A-9FD0-45AC-B6E5-2029CC5D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199F091-CD0B-21C5-247B-530FFE6AD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354562"/>
            <a:ext cx="3489993" cy="5287388"/>
          </a:xfrm>
          <a:prstGeom prst="rect">
            <a:avLst/>
          </a:prstGeom>
        </p:spPr>
      </p:pic>
      <p:pic>
        <p:nvPicPr>
          <p:cNvPr id="4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17B48DB-115B-0044-325F-5607AC778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6" y="354563"/>
            <a:ext cx="3496134" cy="521811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65A7137-87EC-F00B-3453-945476346BF1}"/>
              </a:ext>
            </a:extLst>
          </p:cNvPr>
          <p:cNvSpPr txBox="1"/>
          <p:nvPr/>
        </p:nvSpPr>
        <p:spPr>
          <a:xfrm>
            <a:off x="7595118" y="354562"/>
            <a:ext cx="4593834" cy="5990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Keski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- ja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Etelä-Amerikan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alkuperäiskansojen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atsteekit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ja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inkat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)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tuho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espanjalaisten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i="1" dirty="0" err="1">
                <a:solidFill>
                  <a:schemeClr val="tx1">
                    <a:alpha val="60000"/>
                  </a:schemeClr>
                </a:solidFill>
              </a:rPr>
              <a:t>konkistadorien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käsissä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-&gt;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Väkiluku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romahti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kymmenistä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miljoonista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muutamiin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miljooniin</a:t>
            </a:r>
            <a:endParaRPr lang="en-US" altLang="fi-FI" sz="2400" dirty="0">
              <a:solidFill>
                <a:schemeClr val="tx1">
                  <a:alpha val="60000"/>
                </a:schemeClr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tuliaseet</a:t>
            </a:r>
            <a:endParaRPr lang="en-US" altLang="fi-FI" sz="2400" dirty="0">
              <a:solidFill>
                <a:schemeClr val="tx1">
                  <a:alpha val="60000"/>
                </a:schemeClr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orjatyö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kaivoksilla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ja </a:t>
            </a:r>
            <a:r>
              <a:rPr lang="en-US" altLang="fi-FI" sz="2400" i="1" dirty="0" err="1">
                <a:solidFill>
                  <a:schemeClr val="tx1">
                    <a:alpha val="60000"/>
                  </a:schemeClr>
                </a:solidFill>
              </a:rPr>
              <a:t>plantaaseilla</a:t>
            </a:r>
            <a:endParaRPr lang="en-US" altLang="fi-FI" sz="2400" dirty="0">
              <a:solidFill>
                <a:schemeClr val="tx1">
                  <a:alpha val="60000"/>
                </a:schemeClr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eurooppalaiset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taudit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(mm.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isorokko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rutto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influenssa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alkuperäiskansojen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keskinäiset</a:t>
            </a:r>
            <a:r>
              <a:rPr lang="en-US" altLang="fi-FI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fi-FI" sz="2400" dirty="0" err="1">
                <a:solidFill>
                  <a:schemeClr val="tx1">
                    <a:alpha val="60000"/>
                  </a:schemeClr>
                </a:solidFill>
              </a:rPr>
              <a:t>sodat</a:t>
            </a:r>
            <a:endParaRPr lang="en-US" altLang="fi-FI" sz="24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fi-FI" sz="17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7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77AFB20-8213-3ABD-C70D-569BB080AC5B}"/>
              </a:ext>
            </a:extLst>
          </p:cNvPr>
          <p:cNvSpPr txBox="1"/>
          <p:nvPr/>
        </p:nvSpPr>
        <p:spPr>
          <a:xfrm>
            <a:off x="-1" y="205273"/>
            <a:ext cx="11353801" cy="119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Amerikan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väestömäärän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romahdus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johti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työvoimapulaan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-&gt;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Tuottoisa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transatlanttinen</a:t>
            </a:r>
            <a:r>
              <a:rPr lang="en-US" altLang="fi-FI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orjakauppa</a:t>
            </a:r>
            <a:r>
              <a:rPr lang="en-US" altLang="fi-FI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(1500-1840-l) -&gt; n. 10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miljoonaa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orjaa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Afrikasta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Amerikkaan</a:t>
            </a:r>
            <a:r>
              <a:rPr lang="en-US" altLang="fi-FI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i-FI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pakkotyöhön</a:t>
            </a:r>
            <a:endParaRPr lang="en-US" altLang="fi-FI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FB2B44-66B0-554B-DE71-D3362666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1063690"/>
            <a:ext cx="5385771" cy="4814596"/>
          </a:xfrm>
          <a:prstGeom prst="rect">
            <a:avLst/>
          </a:prstGeom>
        </p:spPr>
      </p:pic>
      <p:pic>
        <p:nvPicPr>
          <p:cNvPr id="6" name="Kuva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8FE8CFCD-3651-E4B3-D567-1B36AAA58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52" y="1063689"/>
            <a:ext cx="6455760" cy="55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1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teksti, ryhmä, useat&#10;&#10;Kuvaus luotu automaattisesti">
            <a:extLst>
              <a:ext uri="{FF2B5EF4-FFF2-40B4-BE49-F238E27FC236}">
                <a16:creationId xmlns:a16="http://schemas.microsoft.com/office/drawing/2014/main" id="{39FBCE52-0FE0-A242-C9AE-56A12BE06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51D73DB-396A-B0F8-34C7-B1EF37A88D21}"/>
              </a:ext>
            </a:extLst>
          </p:cNvPr>
          <p:cNvSpPr txBox="1"/>
          <p:nvPr/>
        </p:nvSpPr>
        <p:spPr>
          <a:xfrm>
            <a:off x="279917" y="270588"/>
            <a:ext cx="2639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highlight>
                  <a:srgbClr val="FFFF00"/>
                </a:highlight>
              </a:rPr>
              <a:t>Löytöretket?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B09B41E-5E61-5FC4-4919-9248AD290D5E}"/>
              </a:ext>
            </a:extLst>
          </p:cNvPr>
          <p:cNvSpPr txBox="1"/>
          <p:nvPr/>
        </p:nvSpPr>
        <p:spPr>
          <a:xfrm>
            <a:off x="6096000" y="405241"/>
            <a:ext cx="47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highlight>
                  <a:srgbClr val="FFFF00"/>
                </a:highlight>
              </a:rPr>
              <a:t>Kulttuurien kohtaaminen?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1624840-CBD8-2E53-A557-2EC75F929994}"/>
              </a:ext>
            </a:extLst>
          </p:cNvPr>
          <p:cNvSpPr txBox="1"/>
          <p:nvPr/>
        </p:nvSpPr>
        <p:spPr>
          <a:xfrm>
            <a:off x="1599642" y="1124669"/>
            <a:ext cx="465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highlight>
                  <a:srgbClr val="FFFF00"/>
                </a:highlight>
              </a:rPr>
              <a:t>Valloitus- ja ryöstöretket?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E1DD89C-7D39-5C33-EEEC-BEEB4B15AFC3}"/>
              </a:ext>
            </a:extLst>
          </p:cNvPr>
          <p:cNvSpPr txBox="1"/>
          <p:nvPr/>
        </p:nvSpPr>
        <p:spPr>
          <a:xfrm>
            <a:off x="771787" y="4635771"/>
            <a:ext cx="9848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Pohdi eurooppalaisten retkien eri nimitysten  historiallista käytettävyyttä</a:t>
            </a:r>
            <a:r>
              <a:rPr lang="fi-FI" sz="4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3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03AB684-0C42-6A36-9CD7-7C24FABA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65" y="18305"/>
            <a:ext cx="5105400" cy="894508"/>
          </a:xfrm>
        </p:spPr>
        <p:txBody>
          <a:bodyPr>
            <a:normAutofit/>
          </a:bodyPr>
          <a:lstStyle/>
          <a:p>
            <a:r>
              <a:rPr lang="fi-FI" sz="4000" b="1" dirty="0"/>
              <a:t>Löytöretkien seurauksia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9992D0-D14A-EAB6-CF5A-89FDB1EFC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2813"/>
            <a:ext cx="5402424" cy="5833220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Kaupan painopiste Välimereltä Alppien pohjoispuolelle ja Atlantin rannikolle -&gt; Pohjois-Italian kauppaylivoima mureni</a:t>
            </a:r>
          </a:p>
          <a:p>
            <a:r>
              <a:rPr lang="fi-FI" altLang="fi-FI" sz="2000" dirty="0"/>
              <a:t>Eurooppalaisten johtama </a:t>
            </a:r>
            <a:r>
              <a:rPr lang="fi-FI" altLang="fi-FI" sz="2000" i="1" dirty="0"/>
              <a:t>maailmankauppa </a:t>
            </a:r>
            <a:r>
              <a:rPr lang="fi-FI" altLang="fi-FI" sz="2000" dirty="0"/>
              <a:t>sekä </a:t>
            </a:r>
            <a:r>
              <a:rPr lang="fi-FI" altLang="fi-FI" sz="2000" i="1" dirty="0"/>
              <a:t>Atlantin kolmiokauppa </a:t>
            </a:r>
            <a:r>
              <a:rPr lang="fi-FI" altLang="fi-FI" sz="2000" dirty="0"/>
              <a:t>syntyivät/laajenivat -&gt; </a:t>
            </a:r>
            <a:r>
              <a:rPr lang="fi-FI" altLang="fi-FI" sz="2000" i="1" dirty="0"/>
              <a:t>Globalisaation</a:t>
            </a:r>
            <a:r>
              <a:rPr lang="fi-FI" altLang="fi-FI" sz="2000" dirty="0"/>
              <a:t> juuret</a:t>
            </a:r>
          </a:p>
          <a:p>
            <a:r>
              <a:rPr lang="fi-FI" altLang="fi-FI" sz="2000" dirty="0"/>
              <a:t>Valtioiden väliset voimasuhteet muuttuivat -&gt; Espanja ja Portugali suurvaltoja 1500-luvulla -&gt; Alankomaat ja Englanti 1600-luvulla maailmankaupan johtoon -&gt; Euroopasta johtava maanosa</a:t>
            </a:r>
          </a:p>
          <a:p>
            <a:r>
              <a:rPr lang="fi-FI" altLang="fi-FI" sz="2000" dirty="0"/>
              <a:t>Vaurastuvan porvariston sekä hallitsijoiden valta kasvoi (</a:t>
            </a:r>
            <a:r>
              <a:rPr lang="fi-FI" altLang="fi-FI" sz="2000" i="1" dirty="0"/>
              <a:t>absolutismi</a:t>
            </a:r>
            <a:r>
              <a:rPr lang="fi-FI" altLang="fi-FI" sz="2000" dirty="0"/>
              <a:t>) -&gt; Kansallisvaltiokehitys jatkui ja siirtomaakilpailu kiihtyi</a:t>
            </a:r>
          </a:p>
          <a:p>
            <a:r>
              <a:rPr lang="fi-FI" altLang="fi-FI" sz="2000" dirty="0"/>
              <a:t>Rahatalouteen siirtyminen nopeutui ja pankkitoiminta laajeni -&gt; Valtioista yhtenäisiä talousalueita (mm. sama raha, mittayksiköt ja lainsäädäntö)</a:t>
            </a:r>
          </a:p>
          <a:p>
            <a:endParaRPr lang="fi-FI" sz="1400" dirty="0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7E362E2A-5C96-9694-63D8-5DC93C49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r="3" b="2611"/>
          <a:stretch/>
        </p:blipFill>
        <p:spPr>
          <a:xfrm>
            <a:off x="5640558" y="290086"/>
            <a:ext cx="6474239" cy="44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CAD7FAF-A2C8-5592-2049-AB5834900E81}"/>
              </a:ext>
            </a:extLst>
          </p:cNvPr>
          <p:cNvSpPr txBox="1"/>
          <p:nvPr/>
        </p:nvSpPr>
        <p:spPr>
          <a:xfrm>
            <a:off x="93306" y="74645"/>
            <a:ext cx="5518929" cy="6102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000" dirty="0" err="1"/>
              <a:t>Uusia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tuotteita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Eurooppaan</a:t>
            </a:r>
            <a:r>
              <a:rPr lang="en-US" altLang="fi-FI" sz="2000" dirty="0"/>
              <a:t> (mm. </a:t>
            </a:r>
            <a:r>
              <a:rPr lang="en-US" altLang="fi-FI" sz="2000" dirty="0" err="1"/>
              <a:t>tomaatti</a:t>
            </a:r>
            <a:r>
              <a:rPr lang="en-US" altLang="fi-FI" sz="2000" dirty="0"/>
              <a:t>, </a:t>
            </a:r>
            <a:r>
              <a:rPr lang="en-US" altLang="fi-FI" sz="2000" dirty="0" err="1"/>
              <a:t>kahvi</a:t>
            </a:r>
            <a:r>
              <a:rPr lang="en-US" altLang="fi-FI" sz="2000" dirty="0"/>
              <a:t>, </a:t>
            </a:r>
            <a:r>
              <a:rPr lang="en-US" altLang="fi-FI" sz="2000" u="sng" dirty="0" err="1"/>
              <a:t>peruna</a:t>
            </a:r>
            <a:r>
              <a:rPr lang="en-US" altLang="fi-FI" sz="2000" dirty="0"/>
              <a:t>, </a:t>
            </a:r>
            <a:r>
              <a:rPr lang="en-US" altLang="fi-FI" sz="2000" dirty="0" err="1"/>
              <a:t>maissi</a:t>
            </a:r>
            <a:r>
              <a:rPr lang="en-US" altLang="fi-FI" sz="2000" dirty="0"/>
              <a:t> ja </a:t>
            </a:r>
            <a:r>
              <a:rPr lang="en-US" altLang="fi-FI" sz="2000" dirty="0" err="1"/>
              <a:t>tupakka</a:t>
            </a:r>
            <a:r>
              <a:rPr lang="en-US" altLang="fi-FI" sz="2000" dirty="0"/>
              <a:t>), </a:t>
            </a:r>
            <a:r>
              <a:rPr lang="en-US" altLang="fi-FI" sz="2000" dirty="0" err="1"/>
              <a:t>josta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markkinoiden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ylijäämä</a:t>
            </a:r>
            <a:r>
              <a:rPr lang="en-US" altLang="fi-FI" sz="2000" dirty="0"/>
              <a:t> (mm. </a:t>
            </a:r>
            <a:r>
              <a:rPr lang="en-US" altLang="fi-FI" sz="2000" dirty="0" err="1"/>
              <a:t>aseet</a:t>
            </a:r>
            <a:r>
              <a:rPr lang="en-US" altLang="fi-FI" sz="2000" dirty="0"/>
              <a:t> ja </a:t>
            </a:r>
            <a:r>
              <a:rPr lang="en-US" altLang="fi-FI" sz="2000" dirty="0" err="1"/>
              <a:t>vaatteet</a:t>
            </a:r>
            <a:r>
              <a:rPr lang="en-US" altLang="fi-FI" sz="2000" dirty="0"/>
              <a:t>) </a:t>
            </a:r>
            <a:r>
              <a:rPr lang="en-US" altLang="fi-FI" sz="2000" dirty="0" err="1"/>
              <a:t>alistetuille</a:t>
            </a:r>
            <a:r>
              <a:rPr lang="en-US" altLang="fi-FI" sz="2000" dirty="0"/>
              <a:t> </a:t>
            </a:r>
            <a:r>
              <a:rPr lang="en-US" altLang="fi-FI" sz="2000" dirty="0" err="1"/>
              <a:t>alueille</a:t>
            </a:r>
            <a:endParaRPr lang="en-US" altLang="fi-FI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000" dirty="0" err="1"/>
              <a:t>Erityisesti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Amerikan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ekosysteemi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muuttui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vieraslajien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myötä</a:t>
            </a:r>
            <a:r>
              <a:rPr lang="en-US" altLang="fi-FI" sz="2000" dirty="0"/>
              <a:t> -&gt; </a:t>
            </a:r>
            <a:r>
              <a:rPr lang="en-US" altLang="fi-FI" sz="2000" dirty="0" err="1"/>
              <a:t>Eurooppalaiset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villiintyneet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eläinlajit</a:t>
            </a:r>
            <a:r>
              <a:rPr lang="en-US" altLang="fi-FI" sz="2000" dirty="0"/>
              <a:t> (mm. </a:t>
            </a:r>
            <a:r>
              <a:rPr lang="en-US" altLang="fi-FI" sz="2000" dirty="0" err="1"/>
              <a:t>lehmät</a:t>
            </a:r>
            <a:r>
              <a:rPr lang="en-US" altLang="fi-FI" sz="2000" dirty="0"/>
              <a:t>, </a:t>
            </a:r>
            <a:r>
              <a:rPr lang="en-US" altLang="fi-FI" sz="2000" dirty="0" err="1"/>
              <a:t>hevoset</a:t>
            </a:r>
            <a:r>
              <a:rPr lang="en-US" altLang="fi-FI" sz="2000" dirty="0"/>
              <a:t> ja </a:t>
            </a:r>
            <a:r>
              <a:rPr lang="en-US" altLang="fi-FI" sz="2000" dirty="0" err="1"/>
              <a:t>lampaat</a:t>
            </a:r>
            <a:r>
              <a:rPr lang="en-US" altLang="fi-FI" sz="2000" dirty="0"/>
              <a:t>) </a:t>
            </a:r>
            <a:r>
              <a:rPr lang="en-US" altLang="fi-FI" sz="2000" dirty="0" err="1"/>
              <a:t>aiheuttivat</a:t>
            </a:r>
            <a:r>
              <a:rPr lang="en-US" altLang="fi-FI" sz="2000" dirty="0"/>
              <a:t> </a:t>
            </a:r>
            <a:r>
              <a:rPr lang="en-US" altLang="fi-FI" sz="2000" dirty="0" err="1"/>
              <a:t>lisäksi</a:t>
            </a:r>
            <a:r>
              <a:rPr lang="en-US" altLang="fi-FI" sz="2000" dirty="0"/>
              <a:t> </a:t>
            </a:r>
            <a:r>
              <a:rPr lang="en-US" altLang="fi-FI" sz="2000" i="1" dirty="0" err="1"/>
              <a:t>eroosiota</a:t>
            </a:r>
            <a:endParaRPr lang="en-US" altLang="fi-FI" sz="2000" i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000" dirty="0" err="1"/>
              <a:t>Jalometallien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virtaaminen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Espanjaan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aiheutti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laajaa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hintojen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nousua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eli</a:t>
            </a:r>
            <a:r>
              <a:rPr lang="en-US" altLang="fi-FI" sz="2000" dirty="0"/>
              <a:t> </a:t>
            </a:r>
            <a:r>
              <a:rPr lang="en-US" altLang="fi-FI" sz="2000" i="1" dirty="0" err="1"/>
              <a:t>inflaatiota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Euroopassa</a:t>
            </a:r>
            <a:r>
              <a:rPr lang="en-US" altLang="fi-FI" sz="2000" dirty="0"/>
              <a:t> -&gt; Mm. </a:t>
            </a:r>
            <a:r>
              <a:rPr lang="en-US" altLang="fi-FI" sz="2000" dirty="0" err="1"/>
              <a:t>viljan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hinta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nousi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merkittävästi</a:t>
            </a:r>
            <a:r>
              <a:rPr lang="en-US" altLang="fi-FI" sz="2000" dirty="0"/>
              <a:t> 1500-luvulla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000" dirty="0" err="1"/>
              <a:t>Uuden</a:t>
            </a:r>
            <a:r>
              <a:rPr lang="en-US" altLang="fi-FI" sz="2000" dirty="0"/>
              <a:t> </a:t>
            </a:r>
            <a:r>
              <a:rPr lang="en-US" altLang="fi-FI" sz="2000" i="1" dirty="0" err="1"/>
              <a:t>merkantilistisen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talousajattelun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esiinmarssi</a:t>
            </a:r>
            <a:r>
              <a:rPr lang="en-US" altLang="fi-FI" sz="2000" dirty="0"/>
              <a:t> -&gt; </a:t>
            </a:r>
            <a:r>
              <a:rPr lang="en-US" altLang="fi-FI" sz="2000" dirty="0" err="1"/>
              <a:t>Uskottiin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maailman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varallisuuden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olevan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vakio</a:t>
            </a:r>
            <a:r>
              <a:rPr lang="en-US" altLang="fi-FI" sz="2000" dirty="0"/>
              <a:t> -&gt; </a:t>
            </a:r>
            <a:r>
              <a:rPr lang="en-US" altLang="fi-FI" sz="2000" dirty="0" err="1"/>
              <a:t>Valtio</a:t>
            </a:r>
            <a:r>
              <a:rPr lang="en-US" altLang="fi-FI" sz="2000" dirty="0"/>
              <a:t> </a:t>
            </a:r>
            <a:r>
              <a:rPr lang="en-US" altLang="fi-FI" sz="2000" dirty="0" err="1"/>
              <a:t>voi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rikastua</a:t>
            </a:r>
            <a:r>
              <a:rPr lang="en-US" altLang="fi-FI" sz="2000" dirty="0"/>
              <a:t> vain </a:t>
            </a:r>
            <a:r>
              <a:rPr lang="en-US" altLang="fi-FI" sz="2000" dirty="0" err="1"/>
              <a:t>muiden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kustannuksella</a:t>
            </a:r>
            <a:r>
              <a:rPr lang="en-US" altLang="fi-FI" sz="2000" dirty="0"/>
              <a:t> -&gt; </a:t>
            </a:r>
            <a:r>
              <a:rPr lang="en-US" altLang="fi-FI" sz="2000" dirty="0" err="1"/>
              <a:t>Viennin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tukeminen</a:t>
            </a:r>
            <a:r>
              <a:rPr lang="en-US" altLang="fi-FI" sz="2000" dirty="0"/>
              <a:t> ja </a:t>
            </a:r>
            <a:r>
              <a:rPr lang="en-US" altLang="fi-FI" sz="2000" dirty="0" err="1"/>
              <a:t>tuonnin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rajoittaminen</a:t>
            </a:r>
            <a:r>
              <a:rPr lang="en-US" altLang="fi-FI" sz="2000" dirty="0"/>
              <a:t> (mm. </a:t>
            </a:r>
            <a:r>
              <a:rPr lang="en-US" altLang="fi-FI" sz="2000" dirty="0" err="1"/>
              <a:t>tullein</a:t>
            </a:r>
            <a:r>
              <a:rPr lang="en-US" altLang="fi-FI" sz="2000" dirty="0"/>
              <a:t> ja </a:t>
            </a:r>
            <a:r>
              <a:rPr lang="en-US" altLang="fi-FI" sz="2000" dirty="0" err="1"/>
              <a:t>tuontikielloin</a:t>
            </a:r>
            <a:r>
              <a:rPr lang="en-US" altLang="fi-FI" sz="2000" dirty="0"/>
              <a:t>) </a:t>
            </a:r>
            <a:r>
              <a:rPr lang="en-US" altLang="fi-FI" sz="2000" dirty="0" err="1"/>
              <a:t>sekä</a:t>
            </a:r>
            <a:r>
              <a:rPr lang="en-US" altLang="fi-FI" sz="2000" dirty="0"/>
              <a:t> </a:t>
            </a:r>
            <a:r>
              <a:rPr lang="en-US" altLang="fi-FI" sz="2000" dirty="0" err="1"/>
              <a:t>maatalouden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laiminlyönti</a:t>
            </a:r>
            <a:endParaRPr lang="en-US" altLang="fi-FI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000" i="1" dirty="0" err="1"/>
              <a:t>Teollistumisen</a:t>
            </a:r>
            <a:r>
              <a:rPr lang="en-US" altLang="fi-FI" sz="2000" i="1" dirty="0"/>
              <a:t> </a:t>
            </a:r>
            <a:r>
              <a:rPr lang="en-US" altLang="fi-FI" sz="2000" dirty="0" err="1"/>
              <a:t>edellytykset</a:t>
            </a:r>
            <a:r>
              <a:rPr lang="en-US" altLang="fi-FI" sz="2000" dirty="0"/>
              <a:t> (</a:t>
            </a:r>
            <a:r>
              <a:rPr lang="en-US" altLang="fi-FI" sz="2000" dirty="0" err="1"/>
              <a:t>raaka-aineet</a:t>
            </a:r>
            <a:r>
              <a:rPr lang="en-US" altLang="fi-FI" sz="2000" dirty="0"/>
              <a:t>, </a:t>
            </a:r>
            <a:r>
              <a:rPr lang="en-US" altLang="fi-FI" sz="2000" dirty="0" err="1"/>
              <a:t>pääomat</a:t>
            </a:r>
            <a:r>
              <a:rPr lang="en-US" altLang="fi-FI" sz="2000" dirty="0"/>
              <a:t>) </a:t>
            </a:r>
            <a:r>
              <a:rPr lang="en-US" altLang="fi-FI" sz="2000" dirty="0" err="1"/>
              <a:t>lisääntyivät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Euroopassa</a:t>
            </a:r>
            <a:endParaRPr lang="en-US" altLang="fi-FI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fi-FI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fi-FI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2AFA56C-D8D7-5DB0-9F84-80E97B0D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0930"/>
            <a:ext cx="5660571" cy="339422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3E60745-D227-BF96-FA90-6D836B1D2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35" y="162850"/>
            <a:ext cx="7306811" cy="29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444</Words>
  <Application>Microsoft Office PowerPoint</Application>
  <PresentationFormat>Laajakuva</PresentationFormat>
  <Paragraphs>42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Uuden ajan löytöretket</vt:lpstr>
      <vt:lpstr>Kulttuurialueet uuden ajan alussa</vt:lpstr>
      <vt:lpstr>Eurooppalaisten löytöretkien taustat</vt:lpstr>
      <vt:lpstr>”Uuden maailman” alistaminen</vt:lpstr>
      <vt:lpstr>PowerPoint-esitys</vt:lpstr>
      <vt:lpstr>PowerPoint-esitys</vt:lpstr>
      <vt:lpstr>PowerPoint-esitys</vt:lpstr>
      <vt:lpstr>Löytöretkien seurauksia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Uuden ajan löytöretket</dc:title>
  <dc:creator>Niemi Essi Maria Aallotar</dc:creator>
  <cp:lastModifiedBy>Niemi Essi Maria Aallotar</cp:lastModifiedBy>
  <cp:revision>1</cp:revision>
  <dcterms:created xsi:type="dcterms:W3CDTF">2022-11-01T16:54:54Z</dcterms:created>
  <dcterms:modified xsi:type="dcterms:W3CDTF">2022-11-01T18:37:54Z</dcterms:modified>
</cp:coreProperties>
</file>