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C492EC-6539-9394-B4BF-A6E93FEEA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EDE3A8-2C1C-6172-1647-C25899FCA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6CBAF6-D0E6-6EB2-B672-DC05B894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600C3B-FC46-BF59-DB71-A08172B7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B21292-0AE9-FA85-FD71-51794CF1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58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69A98-AE63-09F9-92FC-CE76C22D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2B5CA58-6E72-ACE4-1CD9-D6C21479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1C2E07-677B-653E-E93B-7D74782DC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2CBCFF-4B23-56FC-E28B-B04C124F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3D394-D49A-2AA0-F695-ED9D8299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0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BBD4593-09CD-A4CC-F8F6-504C2E8B3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20D59F2-3D6C-EB04-FD08-90E08386C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644593-F897-B216-1AE1-9AAD1E44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3EC5F9-6971-7D8F-74B9-F2925BC6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F5C7AF-D793-B620-DB6D-D8667C76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33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D38E70-5753-9E5E-0F72-19744D0C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098277-A1CD-D06A-505D-C9E5B9959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8AF5AA-9F3A-5123-B611-F1F8D933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3990EE-57BD-3B42-707D-2A0F3218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B12105-F14A-490B-AB13-5182D44C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12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CBAF1F-FA1A-DF58-5B28-A2D0D966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957BF1-319A-DE3D-6FF5-EA07AE8BF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5FD0E5-21A6-DF91-CC1D-ED1D8757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32F2DF-C0EB-BFB4-0BC7-C3C543DC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AAC4BA-8437-8306-E193-1D0A3C48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58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8A5687-6218-B165-5629-EE5E9A8D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EDE6DB-F51C-BF9A-AD32-CCF18869D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FB2D30-DAB5-9046-C2BD-2E9CDDCAC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E47528-9DA3-BD9A-E14B-D216F35D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7B0C6B8-D601-E131-898E-C04B17F3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D70D90-4B6C-EDE5-03EE-7E3C9E46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4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17A2FF-4FE0-F55B-C1C9-11F74F46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B78733-838E-EAA6-B6A8-67A159B11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E1FC46D-0D05-B16E-F13D-EC3C1448C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3B7286-3984-7580-1D2F-716641FC8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B921BC-F082-4F36-F8CA-9F3619FE4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C49077D-0489-1664-8236-1D6B818E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FAAE7A-E84F-7D47-3676-C609E90D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0B7797D-DE94-D724-DBA0-1FDE6186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3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470876-0A6E-3B75-4D0D-E8DCD963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197006C-E839-EEDF-165E-A6EB92D2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F8B7AA-D692-F66D-6CB0-A6B4F665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03DA41-8ACA-2828-AA58-3FF6520E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37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3E19027-8D01-27D4-6535-FD1683BA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1E808FB-CC7B-DA27-3538-6F2B228D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F98726-8B11-C88C-80B2-73F46E33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1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3132C5-9DC7-C0B4-870B-AA0FFAFE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DC5548-9EE2-CDFE-F30D-9C507449D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3FAA1B-6B00-CD4C-0DEB-D2B2312B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CE61F7-4211-9551-2EF0-1F3A0A07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70CD2E-402E-9624-732F-994F8661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E71FC2-9B6B-9CA4-223B-8C74332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14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4A6AD1-6405-4288-3A5D-CC8A3D7A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65040E-7FB2-785C-49E7-5454BBD22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4CAD115-2398-9015-9B21-B4AAA794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60A670-8EA3-3E23-4B96-F3A87A2E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7AAB8B-43A6-7DD5-1D8F-1543801C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4A195D-EED9-A4F3-5459-1C9E27FC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38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074216D-AAF8-0024-0F37-57B5012B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F66706-EF18-F4CB-C13A-DB2E6A62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791D36-311F-446A-CFD8-6F5206B97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F315-2C69-2148-B329-32EA213C2F33}" type="datetimeFigureOut">
              <a:rPr lang="fi-FI" smtClean="0"/>
              <a:t>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6D480A-06C1-4416-2211-ABB840380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EE22CD-B326-0142-2282-86202FCB0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662DF-C729-9240-9716-CFDD2D8FB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45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lainen on polvistunut ritarin eteen almuja ojentaakseen. Ritari istuu tuolilla miekka kädessä ja haarniska päällä.">
            <a:extLst>
              <a:ext uri="{FF2B5EF4-FFF2-40B4-BE49-F238E27FC236}">
                <a16:creationId xmlns:a16="http://schemas.microsoft.com/office/drawing/2014/main" id="{467AF36B-AEB9-C02F-E6F7-AF69FEEAF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r="5467"/>
          <a:stretch/>
        </p:blipFill>
        <p:spPr bwMode="auto">
          <a:xfrm>
            <a:off x="-3047" y="28585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56FF8D-262F-2DCB-1C4F-A6F9321BA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799" y="743447"/>
            <a:ext cx="334327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5200" dirty="0"/>
              <a:t>Kpl 10. Feodalismi ja sääty-yhteiskunta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6E1702-76C5-11E2-84BD-56A2535FA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2355" y="4657809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70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E479C5-DB15-A00D-0FB0-BADB04D9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Feodalismi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CF086-5F5A-12D2-E508-3B17B097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443038"/>
            <a:ext cx="10629899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/>
              <a:t>1. Määrittele käsitteet.</a:t>
            </a:r>
          </a:p>
          <a:p>
            <a:r>
              <a:rPr lang="fi-FI" sz="1600" i="1" dirty="0"/>
              <a:t>a. Feodalismi - kartanotalous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i="1" dirty="0"/>
              <a:t>b. Vasalli - läänitys 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i="1" dirty="0"/>
              <a:t>c. Maaorjuus</a:t>
            </a:r>
          </a:p>
        </p:txBody>
      </p:sp>
    </p:spTree>
    <p:extLst>
      <p:ext uri="{BB962C8B-B14F-4D97-AF65-F5344CB8AC3E}">
        <p14:creationId xmlns:p14="http://schemas.microsoft.com/office/powerpoint/2010/main" val="148135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5890BEC-CCF4-DA54-C5F7-792D5EFE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628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Feodalismi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1D04841-5103-40A4-ACA6-662873F71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4" y="1271588"/>
            <a:ext cx="5072063" cy="5372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/>
              <a:t>2. </a:t>
            </a:r>
            <a:r>
              <a:rPr lang="en-US" sz="1600" dirty="0" err="1"/>
              <a:t>Selitä</a:t>
            </a:r>
            <a:r>
              <a:rPr lang="en-US" sz="1600" dirty="0"/>
              <a:t> </a:t>
            </a:r>
            <a:r>
              <a:rPr lang="en-US" sz="1600" dirty="0" err="1"/>
              <a:t>oheisen</a:t>
            </a:r>
            <a:r>
              <a:rPr lang="en-US" sz="1600" dirty="0"/>
              <a:t> </a:t>
            </a:r>
            <a:r>
              <a:rPr lang="en-US" sz="1600" dirty="0" err="1"/>
              <a:t>piirroksen</a:t>
            </a:r>
            <a:r>
              <a:rPr lang="en-US" sz="1600" dirty="0"/>
              <a:t> </a:t>
            </a:r>
            <a:r>
              <a:rPr lang="en-US" sz="1600" dirty="0" err="1"/>
              <a:t>avulla</a:t>
            </a:r>
            <a:r>
              <a:rPr lang="en-US" sz="1600" dirty="0"/>
              <a:t> </a:t>
            </a:r>
            <a:r>
              <a:rPr lang="en-US" sz="1600" dirty="0" err="1"/>
              <a:t>feodalismin</a:t>
            </a:r>
            <a:r>
              <a:rPr lang="en-US" sz="1600" dirty="0"/>
              <a:t> </a:t>
            </a:r>
            <a:r>
              <a:rPr lang="en-US" sz="1600" dirty="0" err="1"/>
              <a:t>toimintaperiaate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26" name="Picture 2" descr="Kaavio feodalismista. Feodalismiin kuulunut monimutkainen läänityssopimusten verkosto teki Länsi-Euroopasta hajanaisen. Muu tieto on tekstissä.">
            <a:extLst>
              <a:ext uri="{FF2B5EF4-FFF2-40B4-BE49-F238E27FC236}">
                <a16:creationId xmlns:a16="http://schemas.microsoft.com/office/drawing/2014/main" id="{EAA3B650-82CD-A285-A0C0-D16C957A0B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9217" y="242888"/>
            <a:ext cx="581990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8342F1-C062-3524-3EC8-ABABD520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926"/>
            <a:ext cx="10515600" cy="514350"/>
          </a:xfrm>
        </p:spPr>
        <p:txBody>
          <a:bodyPr>
            <a:normAutofit fontScale="90000"/>
          </a:bodyPr>
          <a:lstStyle/>
          <a:p>
            <a:r>
              <a:rPr lang="fi-FI" dirty="0"/>
              <a:t>Feodalismi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A00CAA-DF14-2587-64D8-5DAE9152A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85888"/>
            <a:ext cx="5478780" cy="4587315"/>
          </a:xfrm>
        </p:spPr>
        <p:txBody>
          <a:bodyPr>
            <a:normAutofit/>
          </a:bodyPr>
          <a:lstStyle/>
          <a:p>
            <a:r>
              <a:rPr lang="fi-FI" sz="1600" dirty="0"/>
              <a:t>3a. </a:t>
            </a:r>
            <a:r>
              <a:rPr lang="fi-FI" sz="1600" i="0" u="none" strike="noStrike" dirty="0">
                <a:effectLst/>
                <a:latin typeface="Source Sans Pro" panose="020B0503030403020204" pitchFamily="34" charset="0"/>
              </a:rPr>
              <a:t>Perustele väite: </a:t>
            </a:r>
            <a:r>
              <a:rPr lang="fi-FI" sz="1600" i="1" u="none" strike="noStrike" dirty="0">
                <a:effectLst/>
                <a:latin typeface="Source Sans Pro" panose="020B0503030403020204" pitchFamily="34" charset="0"/>
              </a:rPr>
              <a:t>rahatalouden katoaminen vaikutti feodalismin syntyyn.</a:t>
            </a:r>
          </a:p>
          <a:p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598E93-FF55-C7DB-87C9-FC8702433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1616" y="1385888"/>
            <a:ext cx="5663184" cy="4929186"/>
          </a:xfrm>
        </p:spPr>
        <p:txBody>
          <a:bodyPr>
            <a:normAutofit/>
          </a:bodyPr>
          <a:lstStyle/>
          <a:p>
            <a:r>
              <a:rPr lang="fi-FI" sz="1600" dirty="0"/>
              <a:t>3b. </a:t>
            </a:r>
            <a:r>
              <a:rPr lang="fi-FI" sz="1600" i="0" u="none" strike="noStrike" dirty="0">
                <a:effectLst/>
                <a:latin typeface="Source Sans Pro" panose="020B0503030403020204" pitchFamily="34" charset="0"/>
              </a:rPr>
              <a:t>Mitkä asiat </a:t>
            </a:r>
            <a:r>
              <a:rPr lang="fi-FI" sz="1600" i="1" u="none" strike="noStrike" dirty="0">
                <a:effectLst/>
                <a:latin typeface="Source Sans Pro" panose="020B0503030403020204" pitchFamily="34" charset="0"/>
              </a:rPr>
              <a:t>heikensivät </a:t>
            </a:r>
            <a:r>
              <a:rPr lang="fi-FI" sz="1600" i="0" u="none" strike="noStrike" dirty="0">
                <a:effectLst/>
                <a:latin typeface="Source Sans Pro" panose="020B0503030403020204" pitchFamily="34" charset="0"/>
              </a:rPr>
              <a:t>feodalismia keskiajan lopussa?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8720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B025FD0D-8854-5647-A5D7-26CDD4F6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Sääty-yhteiskunta</a:t>
            </a:r>
            <a:endParaRPr lang="fi-FI" dirty="0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45537271-61C2-5407-9A9E-5D614FE93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543050"/>
            <a:ext cx="7486650" cy="4633913"/>
          </a:xfrm>
        </p:spPr>
        <p:txBody>
          <a:bodyPr>
            <a:normAutofit/>
          </a:bodyPr>
          <a:lstStyle/>
          <a:p>
            <a:r>
              <a:rPr lang="fi-FI" sz="1600" dirty="0"/>
              <a:t>4. Oheinen piirros havainnollistaa keskiaikaista sääty-yhteiskuntaa. Esittele eri </a:t>
            </a:r>
            <a:r>
              <a:rPr lang="fi-FI" sz="1600" i="1" dirty="0"/>
              <a:t>säädyt</a:t>
            </a:r>
            <a:r>
              <a:rPr lang="fi-FI" sz="1600" dirty="0"/>
              <a:t>.</a:t>
            </a:r>
          </a:p>
        </p:txBody>
      </p:sp>
      <p:pic>
        <p:nvPicPr>
          <p:cNvPr id="3076" name="Picture 4" descr="Keskiaika">
            <a:extLst>
              <a:ext uri="{FF2B5EF4-FFF2-40B4-BE49-F238E27FC236}">
                <a16:creationId xmlns:a16="http://schemas.microsoft.com/office/drawing/2014/main" id="{0C263A54-4336-E9D1-5F2A-6DE156E93C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1" y="1543050"/>
            <a:ext cx="3929063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6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69</Words>
  <Application>Microsoft Macintosh PowerPoint</Application>
  <PresentationFormat>Laajakuva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Office-teema</vt:lpstr>
      <vt:lpstr>Kpl 10. Feodalismi ja sääty-yhteiskunta</vt:lpstr>
      <vt:lpstr>Feodalismi</vt:lpstr>
      <vt:lpstr>Feodalismi</vt:lpstr>
      <vt:lpstr>Feodalismi</vt:lpstr>
      <vt:lpstr>Sääty-yhteiskunta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 10. Feodalismi ja sääty-yhteiskunta</dc:title>
  <dc:creator>Anttila Petri Juha</dc:creator>
  <cp:lastModifiedBy>Anttila Petri Juha</cp:lastModifiedBy>
  <cp:revision>1</cp:revision>
  <dcterms:created xsi:type="dcterms:W3CDTF">2023-11-01T07:18:56Z</dcterms:created>
  <dcterms:modified xsi:type="dcterms:W3CDTF">2023-11-01T07:47:14Z</dcterms:modified>
</cp:coreProperties>
</file>