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9" r:id="rId1"/>
  </p:sldMasterIdLst>
  <p:sldIdLst>
    <p:sldId id="256" r:id="rId2"/>
    <p:sldId id="274" r:id="rId3"/>
    <p:sldId id="275" r:id="rId4"/>
    <p:sldId id="280" r:id="rId5"/>
    <p:sldId id="261" r:id="rId6"/>
    <p:sldId id="265" r:id="rId7"/>
    <p:sldId id="262" r:id="rId8"/>
    <p:sldId id="258" r:id="rId9"/>
    <p:sldId id="281" r:id="rId10"/>
    <p:sldId id="267" r:id="rId11"/>
    <p:sldId id="259" r:id="rId12"/>
    <p:sldId id="260" r:id="rId13"/>
    <p:sldId id="263" r:id="rId14"/>
    <p:sldId id="264" r:id="rId15"/>
    <p:sldId id="268" r:id="rId16"/>
    <p:sldId id="278" r:id="rId17"/>
    <p:sldId id="277" r:id="rId18"/>
    <p:sldId id="269" r:id="rId19"/>
    <p:sldId id="272" r:id="rId20"/>
    <p:sldId id="273" r:id="rId21"/>
    <p:sldId id="270" r:id="rId22"/>
    <p:sldId id="276" r:id="rId23"/>
    <p:sldId id="282" r:id="rId24"/>
    <p:sldId id="283" r:id="rId25"/>
    <p:sldId id="271" r:id="rId26"/>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5"/>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146FE3-EAA1-9168-954C-FC746FD8D373}"/>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3E152653-AB09-C20D-9591-79E43CF1C4A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880B06F-6139-A61F-CFD8-ABCA51C9642C}"/>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1FCE7127-5A30-AB48-D3DF-D5A3D2EE6D44}"/>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B7898971-BE6F-B64C-4E08-06768AEF85FE}"/>
              </a:ext>
            </a:extLst>
          </p:cNvPr>
          <p:cNvSpPr>
            <a:spLocks noGrp="1"/>
          </p:cNvSpPr>
          <p:nvPr>
            <p:ph type="sldNum" sz="quarter" idx="12"/>
          </p:nvPr>
        </p:nvSpPr>
        <p:spPr/>
        <p:txBody>
          <a:bodyPr/>
          <a:lstStyle/>
          <a:p>
            <a:fld id="{850B9847-B8EC-214E-83AA-419D8AAFE9AE}" type="slidenum">
              <a:rPr lang="fi-FI" altLang="fi-FI" smtClean="0"/>
              <a:pPr/>
              <a:t>‹#›</a:t>
            </a:fld>
            <a:endParaRPr lang="fi-FI" altLang="fi-FI"/>
          </a:p>
        </p:txBody>
      </p:sp>
    </p:spTree>
    <p:extLst>
      <p:ext uri="{BB962C8B-B14F-4D97-AF65-F5344CB8AC3E}">
        <p14:creationId xmlns:p14="http://schemas.microsoft.com/office/powerpoint/2010/main" val="226361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CF95DC-A912-4186-A757-92E5C4E8C7D5}"/>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AD1E6657-8FF2-3DFD-755F-CFC3D2C5357E}"/>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C1F8556-C5C8-D2D4-ED2F-06567432CEF0}"/>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03350A73-D44C-51E7-B961-DCE29FAB63A4}"/>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B35E428E-C0CB-E74C-4375-983AC480FC88}"/>
              </a:ext>
            </a:extLst>
          </p:cNvPr>
          <p:cNvSpPr>
            <a:spLocks noGrp="1"/>
          </p:cNvSpPr>
          <p:nvPr>
            <p:ph type="sldNum" sz="quarter" idx="12"/>
          </p:nvPr>
        </p:nvSpPr>
        <p:spPr/>
        <p:txBody>
          <a:bodyPr/>
          <a:lstStyle/>
          <a:p>
            <a:fld id="{02559413-5460-D34B-99FB-EAEDFDFF9860}" type="slidenum">
              <a:rPr lang="fi-FI" altLang="fi-FI" smtClean="0"/>
              <a:pPr/>
              <a:t>‹#›</a:t>
            </a:fld>
            <a:endParaRPr lang="fi-FI" altLang="fi-FI"/>
          </a:p>
        </p:txBody>
      </p:sp>
    </p:spTree>
    <p:extLst>
      <p:ext uri="{BB962C8B-B14F-4D97-AF65-F5344CB8AC3E}">
        <p14:creationId xmlns:p14="http://schemas.microsoft.com/office/powerpoint/2010/main" val="223016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88DB128E-E4F5-FDA5-0F03-C52A9F080ADE}"/>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23A56F8-06FC-E43E-BAE5-91EE5656EE54}"/>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D42F8-CF0A-7B56-6411-9D20E8362B74}"/>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216D7920-96E4-EFAE-DB9D-E06C838C6B9E}"/>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382CD107-4E85-C0F5-C155-F7778F2D57B2}"/>
              </a:ext>
            </a:extLst>
          </p:cNvPr>
          <p:cNvSpPr>
            <a:spLocks noGrp="1"/>
          </p:cNvSpPr>
          <p:nvPr>
            <p:ph type="sldNum" sz="quarter" idx="12"/>
          </p:nvPr>
        </p:nvSpPr>
        <p:spPr/>
        <p:txBody>
          <a:bodyPr/>
          <a:lstStyle/>
          <a:p>
            <a:fld id="{D4B1AC5C-6D06-3C4F-B731-F54A2DF90D11}" type="slidenum">
              <a:rPr lang="fi-FI" altLang="fi-FI" smtClean="0"/>
              <a:pPr/>
              <a:t>‹#›</a:t>
            </a:fld>
            <a:endParaRPr lang="fi-FI" altLang="fi-FI"/>
          </a:p>
        </p:txBody>
      </p:sp>
    </p:spTree>
    <p:extLst>
      <p:ext uri="{BB962C8B-B14F-4D97-AF65-F5344CB8AC3E}">
        <p14:creationId xmlns:p14="http://schemas.microsoft.com/office/powerpoint/2010/main" val="2424128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276225" y="228600"/>
            <a:ext cx="8591550" cy="1066801"/>
          </a:xfrm>
          <a:prstGeom prst="rect">
            <a:avLst/>
          </a:prstGeom>
        </p:spPr>
        <p:txBody>
          <a:bodyPr rtlCol="0">
            <a:normAutofit/>
          </a:bodyPr>
          <a:lstStyle/>
          <a:p>
            <a:r>
              <a:rPr lang="fi-FI"/>
              <a:t>Muokkaa perustyyl. napsautt.</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3" name="Date Placeholder 3">
            <a:extLst>
              <a:ext uri="{FF2B5EF4-FFF2-40B4-BE49-F238E27FC236}">
                <a16:creationId xmlns:a16="http://schemas.microsoft.com/office/drawing/2014/main" id="{A6C40FCB-45C6-50F5-9181-B9E10A54BBFA}"/>
              </a:ext>
            </a:extLst>
          </p:cNvPr>
          <p:cNvSpPr>
            <a:spLocks noGrp="1"/>
          </p:cNvSpPr>
          <p:nvPr>
            <p:ph type="dt" sz="half" idx="14"/>
          </p:nvPr>
        </p:nvSpPr>
        <p:spPr/>
        <p:txBody>
          <a:bodyPr/>
          <a:lstStyle>
            <a:lvl1pPr>
              <a:defRPr/>
            </a:lvl1pPr>
          </a:lstStyle>
          <a:p>
            <a:pPr>
              <a:defRPr/>
            </a:pPr>
            <a:endParaRPr lang="fi-FI"/>
          </a:p>
        </p:txBody>
      </p:sp>
      <p:sp>
        <p:nvSpPr>
          <p:cNvPr id="4" name="Footer Placeholder 4">
            <a:extLst>
              <a:ext uri="{FF2B5EF4-FFF2-40B4-BE49-F238E27FC236}">
                <a16:creationId xmlns:a16="http://schemas.microsoft.com/office/drawing/2014/main" id="{FB699A3D-CF31-A3B6-5D54-47DEB3C16717}"/>
              </a:ext>
            </a:extLst>
          </p:cNvPr>
          <p:cNvSpPr>
            <a:spLocks noGrp="1"/>
          </p:cNvSpPr>
          <p:nvPr>
            <p:ph type="ftr" sz="quarter" idx="15"/>
          </p:nvPr>
        </p:nvSpPr>
        <p:spPr/>
        <p:txBody>
          <a:bodyPr/>
          <a:lstStyle>
            <a:lvl1pPr>
              <a:defRPr/>
            </a:lvl1pPr>
          </a:lstStyle>
          <a:p>
            <a:pPr>
              <a:defRPr/>
            </a:pPr>
            <a:endParaRPr lang="fi-FI"/>
          </a:p>
        </p:txBody>
      </p:sp>
      <p:sp>
        <p:nvSpPr>
          <p:cNvPr id="5" name="Slide Number Placeholder 5">
            <a:extLst>
              <a:ext uri="{FF2B5EF4-FFF2-40B4-BE49-F238E27FC236}">
                <a16:creationId xmlns:a16="http://schemas.microsoft.com/office/drawing/2014/main" id="{A5620F4E-826C-A6FB-0332-E1D14B0434B1}"/>
              </a:ext>
            </a:extLst>
          </p:cNvPr>
          <p:cNvSpPr>
            <a:spLocks noGrp="1"/>
          </p:cNvSpPr>
          <p:nvPr>
            <p:ph type="sldNum" sz="quarter" idx="16"/>
          </p:nvPr>
        </p:nvSpPr>
        <p:spPr/>
        <p:txBody>
          <a:bodyPr/>
          <a:lstStyle>
            <a:lvl1pPr>
              <a:defRPr/>
            </a:lvl1pPr>
          </a:lstStyle>
          <a:p>
            <a:fld id="{54BAAEDD-2BB8-2443-BC10-A9E632C9EBD9}" type="slidenum">
              <a:rPr lang="fi-FI" altLang="fi-FI"/>
              <a:pPr/>
              <a:t>‹#›</a:t>
            </a:fld>
            <a:endParaRPr lang="fi-FI" altLang="fi-FI"/>
          </a:p>
        </p:txBody>
      </p:sp>
    </p:spTree>
    <p:extLst>
      <p:ext uri="{BB962C8B-B14F-4D97-AF65-F5344CB8AC3E}">
        <p14:creationId xmlns:p14="http://schemas.microsoft.com/office/powerpoint/2010/main" val="259769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Kaksi sisältökohdetta">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276225" y="228601"/>
            <a:ext cx="8591550" cy="1066800"/>
          </a:xfrm>
          <a:prstGeom prst="rect">
            <a:avLst/>
          </a:prstGeom>
        </p:spPr>
        <p:txBody>
          <a:bodyPr rtlCol="0">
            <a:normAutofit/>
          </a:bodyPr>
          <a:lstStyle/>
          <a:p>
            <a:r>
              <a:rPr lang="fi-FI"/>
              <a:t>Muokkaa perustyyl. napsautt.</a:t>
            </a:r>
            <a:endParaRPr lang="en-US" dirty="0"/>
          </a:p>
        </p:txBody>
      </p:sp>
      <p:sp>
        <p:nvSpPr>
          <p:cNvPr id="12" name="Content Placeholder 11"/>
          <p:cNvSpPr>
            <a:spLocks noGrp="1"/>
          </p:cNvSpPr>
          <p:nvPr>
            <p:ph sz="quarter" idx="13"/>
          </p:nvPr>
        </p:nvSpPr>
        <p:spPr>
          <a:xfrm>
            <a:off x="276225" y="1298448"/>
            <a:ext cx="4251960" cy="4937760"/>
          </a:xfrm>
        </p:spPr>
        <p:txBody>
          <a:bodyPr/>
          <a:lstStyle>
            <a:lvl1pPr>
              <a:defRPr sz="2000"/>
            </a:lvl1pPr>
            <a:lvl2pPr>
              <a:defRPr sz="18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3" name="Content Placeholder 11"/>
          <p:cNvSpPr>
            <a:spLocks noGrp="1"/>
          </p:cNvSpPr>
          <p:nvPr>
            <p:ph sz="quarter" idx="14"/>
          </p:nvPr>
        </p:nvSpPr>
        <p:spPr>
          <a:xfrm>
            <a:off x="4615815" y="1298448"/>
            <a:ext cx="4251960" cy="4937760"/>
          </a:xfrm>
        </p:spPr>
        <p:txBody>
          <a:bodyPr/>
          <a:lstStyle>
            <a:lvl1pPr>
              <a:defRPr sz="2000"/>
            </a:lvl1pPr>
            <a:lvl2pPr>
              <a:defRPr sz="18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Date Placeholder 3">
            <a:extLst>
              <a:ext uri="{FF2B5EF4-FFF2-40B4-BE49-F238E27FC236}">
                <a16:creationId xmlns:a16="http://schemas.microsoft.com/office/drawing/2014/main" id="{E9D1B45A-083A-D007-182F-7B33B167B5C8}"/>
              </a:ext>
            </a:extLst>
          </p:cNvPr>
          <p:cNvSpPr>
            <a:spLocks noGrp="1"/>
          </p:cNvSpPr>
          <p:nvPr>
            <p:ph type="dt" sz="half" idx="15"/>
          </p:nvPr>
        </p:nvSpPr>
        <p:spPr/>
        <p:txBody>
          <a:bodyPr/>
          <a:lstStyle>
            <a:lvl1pPr>
              <a:defRPr/>
            </a:lvl1pPr>
          </a:lstStyle>
          <a:p>
            <a:pPr>
              <a:defRPr/>
            </a:pPr>
            <a:endParaRPr lang="fi-FI"/>
          </a:p>
        </p:txBody>
      </p:sp>
      <p:sp>
        <p:nvSpPr>
          <p:cNvPr id="3" name="Footer Placeholder 4">
            <a:extLst>
              <a:ext uri="{FF2B5EF4-FFF2-40B4-BE49-F238E27FC236}">
                <a16:creationId xmlns:a16="http://schemas.microsoft.com/office/drawing/2014/main" id="{B3E8F016-6471-DAC7-B0D6-F25190E430E9}"/>
              </a:ext>
            </a:extLst>
          </p:cNvPr>
          <p:cNvSpPr>
            <a:spLocks noGrp="1"/>
          </p:cNvSpPr>
          <p:nvPr>
            <p:ph type="ftr" sz="quarter" idx="16"/>
          </p:nvPr>
        </p:nvSpPr>
        <p:spPr/>
        <p:txBody>
          <a:bodyPr/>
          <a:lstStyle>
            <a:lvl1pPr>
              <a:defRPr/>
            </a:lvl1pPr>
          </a:lstStyle>
          <a:p>
            <a:pPr>
              <a:defRPr/>
            </a:pPr>
            <a:endParaRPr lang="fi-FI"/>
          </a:p>
        </p:txBody>
      </p:sp>
      <p:sp>
        <p:nvSpPr>
          <p:cNvPr id="4" name="Slide Number Placeholder 5">
            <a:extLst>
              <a:ext uri="{FF2B5EF4-FFF2-40B4-BE49-F238E27FC236}">
                <a16:creationId xmlns:a16="http://schemas.microsoft.com/office/drawing/2014/main" id="{64ACD5EA-63B1-3F03-BBB8-7BD00847F117}"/>
              </a:ext>
            </a:extLst>
          </p:cNvPr>
          <p:cNvSpPr>
            <a:spLocks noGrp="1"/>
          </p:cNvSpPr>
          <p:nvPr>
            <p:ph type="sldNum" sz="quarter" idx="17"/>
          </p:nvPr>
        </p:nvSpPr>
        <p:spPr/>
        <p:txBody>
          <a:bodyPr/>
          <a:lstStyle>
            <a:lvl1pPr>
              <a:defRPr/>
            </a:lvl1pPr>
          </a:lstStyle>
          <a:p>
            <a:fld id="{7018B4D0-E27E-4149-9EB4-D683A8D37203}" type="slidenum">
              <a:rPr lang="fi-FI" altLang="fi-FI"/>
              <a:pPr/>
              <a:t>‹#›</a:t>
            </a:fld>
            <a:endParaRPr lang="fi-FI" altLang="fi-FI"/>
          </a:p>
        </p:txBody>
      </p:sp>
    </p:spTree>
    <p:extLst>
      <p:ext uri="{BB962C8B-B14F-4D97-AF65-F5344CB8AC3E}">
        <p14:creationId xmlns:p14="http://schemas.microsoft.com/office/powerpoint/2010/main" val="284662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5A88DC-000C-863A-B11D-85C5BE5EB13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0EC9C19-0BD2-FA71-0A70-A2E1D4982A1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7FE2AE6-8809-03DE-59D3-717AA1C8BFEF}"/>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A3B4363F-6E32-A9BD-C820-016C6E7D962D}"/>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A006384E-041A-5599-42E7-05CFB271D0D6}"/>
              </a:ext>
            </a:extLst>
          </p:cNvPr>
          <p:cNvSpPr>
            <a:spLocks noGrp="1"/>
          </p:cNvSpPr>
          <p:nvPr>
            <p:ph type="sldNum" sz="quarter" idx="12"/>
          </p:nvPr>
        </p:nvSpPr>
        <p:spPr/>
        <p:txBody>
          <a:bodyPr/>
          <a:lstStyle/>
          <a:p>
            <a:fld id="{CDBD7F65-0B2C-B747-A25E-1392537D3B25}" type="slidenum">
              <a:rPr lang="fi-FI" altLang="fi-FI" smtClean="0"/>
              <a:pPr/>
              <a:t>‹#›</a:t>
            </a:fld>
            <a:endParaRPr lang="fi-FI" altLang="fi-FI"/>
          </a:p>
        </p:txBody>
      </p:sp>
    </p:spTree>
    <p:extLst>
      <p:ext uri="{BB962C8B-B14F-4D97-AF65-F5344CB8AC3E}">
        <p14:creationId xmlns:p14="http://schemas.microsoft.com/office/powerpoint/2010/main" val="204136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05F8CF-BB6D-9723-78DD-87AFB3991EA6}"/>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D458C5C1-6734-BA26-A386-6C81CB8115F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D80562D-C9AD-D8C2-2037-0B5FE63ABB1F}"/>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60D84CD6-EA6E-7A8D-7B76-27350E681A53}"/>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73D4349D-A188-0546-86CC-4D22E2144239}"/>
              </a:ext>
            </a:extLst>
          </p:cNvPr>
          <p:cNvSpPr>
            <a:spLocks noGrp="1"/>
          </p:cNvSpPr>
          <p:nvPr>
            <p:ph type="sldNum" sz="quarter" idx="12"/>
          </p:nvPr>
        </p:nvSpPr>
        <p:spPr/>
        <p:txBody>
          <a:bodyPr/>
          <a:lstStyle/>
          <a:p>
            <a:fld id="{D1FDFD08-254E-4C42-A3A1-A0234C677658}" type="slidenum">
              <a:rPr lang="fi-FI" altLang="fi-FI" smtClean="0"/>
              <a:pPr/>
              <a:t>‹#›</a:t>
            </a:fld>
            <a:endParaRPr lang="fi-FI" altLang="fi-FI"/>
          </a:p>
        </p:txBody>
      </p:sp>
    </p:spTree>
    <p:extLst>
      <p:ext uri="{BB962C8B-B14F-4D97-AF65-F5344CB8AC3E}">
        <p14:creationId xmlns:p14="http://schemas.microsoft.com/office/powerpoint/2010/main" val="160215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100AF5-8D17-60CB-3B13-71664CB0821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4DDF533-2E10-7C6D-1152-A448897D75C2}"/>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6FAECB7-B25C-09FE-9ED1-C1CE0D8BF2F4}"/>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DAB5EB1-40D7-C4A2-A265-6E3579E6B375}"/>
              </a:ext>
            </a:extLst>
          </p:cNvPr>
          <p:cNvSpPr>
            <a:spLocks noGrp="1"/>
          </p:cNvSpPr>
          <p:nvPr>
            <p:ph type="dt" sz="half" idx="10"/>
          </p:nvPr>
        </p:nvSpPr>
        <p:spPr/>
        <p:txBody>
          <a:bodyPr/>
          <a:lstStyle/>
          <a:p>
            <a:pPr>
              <a:defRPr/>
            </a:pPr>
            <a:endParaRPr lang="fi-FI"/>
          </a:p>
        </p:txBody>
      </p:sp>
      <p:sp>
        <p:nvSpPr>
          <p:cNvPr id="6" name="Alatunnisteen paikkamerkki 5">
            <a:extLst>
              <a:ext uri="{FF2B5EF4-FFF2-40B4-BE49-F238E27FC236}">
                <a16:creationId xmlns:a16="http://schemas.microsoft.com/office/drawing/2014/main" id="{0E9EF403-78DF-81B2-1275-EF9042742C40}"/>
              </a:ext>
            </a:extLst>
          </p:cNvPr>
          <p:cNvSpPr>
            <a:spLocks noGrp="1"/>
          </p:cNvSpPr>
          <p:nvPr>
            <p:ph type="ftr" sz="quarter" idx="11"/>
          </p:nvPr>
        </p:nvSpPr>
        <p:spPr/>
        <p:txBody>
          <a:bodyPr/>
          <a:lstStyle/>
          <a:p>
            <a:pPr>
              <a:defRPr/>
            </a:pPr>
            <a:endParaRPr lang="fi-FI"/>
          </a:p>
        </p:txBody>
      </p:sp>
      <p:sp>
        <p:nvSpPr>
          <p:cNvPr id="7" name="Dian numeron paikkamerkki 6">
            <a:extLst>
              <a:ext uri="{FF2B5EF4-FFF2-40B4-BE49-F238E27FC236}">
                <a16:creationId xmlns:a16="http://schemas.microsoft.com/office/drawing/2014/main" id="{3A668DEE-4835-8C0A-D130-5A4671B06090}"/>
              </a:ext>
            </a:extLst>
          </p:cNvPr>
          <p:cNvSpPr>
            <a:spLocks noGrp="1"/>
          </p:cNvSpPr>
          <p:nvPr>
            <p:ph type="sldNum" sz="quarter" idx="12"/>
          </p:nvPr>
        </p:nvSpPr>
        <p:spPr/>
        <p:txBody>
          <a:bodyPr/>
          <a:lstStyle/>
          <a:p>
            <a:fld id="{CDBD7F65-0B2C-B747-A25E-1392537D3B25}" type="slidenum">
              <a:rPr lang="fi-FI" altLang="fi-FI" smtClean="0"/>
              <a:pPr/>
              <a:t>‹#›</a:t>
            </a:fld>
            <a:endParaRPr lang="fi-FI" altLang="fi-FI"/>
          </a:p>
        </p:txBody>
      </p:sp>
    </p:spTree>
    <p:extLst>
      <p:ext uri="{BB962C8B-B14F-4D97-AF65-F5344CB8AC3E}">
        <p14:creationId xmlns:p14="http://schemas.microsoft.com/office/powerpoint/2010/main" val="147443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CD97DA-622B-F589-6C93-2FCDEF64C054}"/>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681BA9C-D530-5AEF-16B0-95F6F9D1B0C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1E0FC9D-A885-D4CA-3105-D3AD6C4391D3}"/>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181D08C-6ED8-2D5B-DE93-C6F0A5580F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05BD42BB-6F6F-B08C-2567-6C0263D0EE8F}"/>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C3CC165D-80F1-713F-7E23-B428B91022FB}"/>
              </a:ext>
            </a:extLst>
          </p:cNvPr>
          <p:cNvSpPr>
            <a:spLocks noGrp="1"/>
          </p:cNvSpPr>
          <p:nvPr>
            <p:ph type="dt" sz="half" idx="10"/>
          </p:nvPr>
        </p:nvSpPr>
        <p:spPr/>
        <p:txBody>
          <a:bodyPr/>
          <a:lstStyle/>
          <a:p>
            <a:pPr>
              <a:defRPr/>
            </a:pPr>
            <a:endParaRPr lang="fi-FI"/>
          </a:p>
        </p:txBody>
      </p:sp>
      <p:sp>
        <p:nvSpPr>
          <p:cNvPr id="8" name="Alatunnisteen paikkamerkki 7">
            <a:extLst>
              <a:ext uri="{FF2B5EF4-FFF2-40B4-BE49-F238E27FC236}">
                <a16:creationId xmlns:a16="http://schemas.microsoft.com/office/drawing/2014/main" id="{80D64FB9-E558-8F58-38B0-072647A95A89}"/>
              </a:ext>
            </a:extLst>
          </p:cNvPr>
          <p:cNvSpPr>
            <a:spLocks noGrp="1"/>
          </p:cNvSpPr>
          <p:nvPr>
            <p:ph type="ftr" sz="quarter" idx="11"/>
          </p:nvPr>
        </p:nvSpPr>
        <p:spPr/>
        <p:txBody>
          <a:bodyPr/>
          <a:lstStyle/>
          <a:p>
            <a:pPr>
              <a:defRPr/>
            </a:pPr>
            <a:endParaRPr lang="fi-FI"/>
          </a:p>
        </p:txBody>
      </p:sp>
      <p:sp>
        <p:nvSpPr>
          <p:cNvPr id="9" name="Dian numeron paikkamerkki 8">
            <a:extLst>
              <a:ext uri="{FF2B5EF4-FFF2-40B4-BE49-F238E27FC236}">
                <a16:creationId xmlns:a16="http://schemas.microsoft.com/office/drawing/2014/main" id="{75FFA0F2-9115-8DD8-D3F7-A03C1F50F816}"/>
              </a:ext>
            </a:extLst>
          </p:cNvPr>
          <p:cNvSpPr>
            <a:spLocks noGrp="1"/>
          </p:cNvSpPr>
          <p:nvPr>
            <p:ph type="sldNum" sz="quarter" idx="12"/>
          </p:nvPr>
        </p:nvSpPr>
        <p:spPr/>
        <p:txBody>
          <a:bodyPr/>
          <a:lstStyle/>
          <a:p>
            <a:fld id="{CDBD7F65-0B2C-B747-A25E-1392537D3B25}" type="slidenum">
              <a:rPr lang="fi-FI" altLang="fi-FI" smtClean="0"/>
              <a:pPr/>
              <a:t>‹#›</a:t>
            </a:fld>
            <a:endParaRPr lang="fi-FI" altLang="fi-FI"/>
          </a:p>
        </p:txBody>
      </p:sp>
    </p:spTree>
    <p:extLst>
      <p:ext uri="{BB962C8B-B14F-4D97-AF65-F5344CB8AC3E}">
        <p14:creationId xmlns:p14="http://schemas.microsoft.com/office/powerpoint/2010/main" val="17749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C72CAC-94D2-4012-A316-739095646A1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9D5AA4C-46C3-62B6-42FA-39CA4C1D4633}"/>
              </a:ext>
            </a:extLst>
          </p:cNvPr>
          <p:cNvSpPr>
            <a:spLocks noGrp="1"/>
          </p:cNvSpPr>
          <p:nvPr>
            <p:ph type="dt" sz="half" idx="10"/>
          </p:nvPr>
        </p:nvSpPr>
        <p:spPr/>
        <p:txBody>
          <a:bodyPr/>
          <a:lstStyle/>
          <a:p>
            <a:pPr>
              <a:defRPr/>
            </a:pPr>
            <a:endParaRPr lang="fi-FI"/>
          </a:p>
        </p:txBody>
      </p:sp>
      <p:sp>
        <p:nvSpPr>
          <p:cNvPr id="4" name="Alatunnisteen paikkamerkki 3">
            <a:extLst>
              <a:ext uri="{FF2B5EF4-FFF2-40B4-BE49-F238E27FC236}">
                <a16:creationId xmlns:a16="http://schemas.microsoft.com/office/drawing/2014/main" id="{024B2452-EEA7-D830-35A5-F829DEDAD4B5}"/>
              </a:ext>
            </a:extLst>
          </p:cNvPr>
          <p:cNvSpPr>
            <a:spLocks noGrp="1"/>
          </p:cNvSpPr>
          <p:nvPr>
            <p:ph type="ftr" sz="quarter" idx="11"/>
          </p:nvPr>
        </p:nvSpPr>
        <p:spPr/>
        <p:txBody>
          <a:bodyPr/>
          <a:lstStyle/>
          <a:p>
            <a:pPr>
              <a:defRPr/>
            </a:pPr>
            <a:endParaRPr lang="fi-FI"/>
          </a:p>
        </p:txBody>
      </p:sp>
      <p:sp>
        <p:nvSpPr>
          <p:cNvPr id="5" name="Dian numeron paikkamerkki 4">
            <a:extLst>
              <a:ext uri="{FF2B5EF4-FFF2-40B4-BE49-F238E27FC236}">
                <a16:creationId xmlns:a16="http://schemas.microsoft.com/office/drawing/2014/main" id="{DEC3DE53-9810-5F07-4605-5D411318B195}"/>
              </a:ext>
            </a:extLst>
          </p:cNvPr>
          <p:cNvSpPr>
            <a:spLocks noGrp="1"/>
          </p:cNvSpPr>
          <p:nvPr>
            <p:ph type="sldNum" sz="quarter" idx="12"/>
          </p:nvPr>
        </p:nvSpPr>
        <p:spPr/>
        <p:txBody>
          <a:bodyPr/>
          <a:lstStyle/>
          <a:p>
            <a:fld id="{FE80BD27-0E60-774A-B45E-9AECE7EAA25E}" type="slidenum">
              <a:rPr lang="fi-FI" altLang="fi-FI" smtClean="0"/>
              <a:pPr/>
              <a:t>‹#›</a:t>
            </a:fld>
            <a:endParaRPr lang="fi-FI" altLang="fi-FI"/>
          </a:p>
        </p:txBody>
      </p:sp>
    </p:spTree>
    <p:extLst>
      <p:ext uri="{BB962C8B-B14F-4D97-AF65-F5344CB8AC3E}">
        <p14:creationId xmlns:p14="http://schemas.microsoft.com/office/powerpoint/2010/main" val="3848164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FACD8D3-B7BF-35D5-D1E6-950F355BCDBC}"/>
              </a:ext>
            </a:extLst>
          </p:cNvPr>
          <p:cNvSpPr>
            <a:spLocks noGrp="1"/>
          </p:cNvSpPr>
          <p:nvPr>
            <p:ph type="dt" sz="half" idx="10"/>
          </p:nvPr>
        </p:nvSpPr>
        <p:spPr/>
        <p:txBody>
          <a:bodyPr/>
          <a:lstStyle/>
          <a:p>
            <a:pPr>
              <a:defRPr/>
            </a:pPr>
            <a:endParaRPr lang="fi-FI"/>
          </a:p>
        </p:txBody>
      </p:sp>
      <p:sp>
        <p:nvSpPr>
          <p:cNvPr id="3" name="Alatunnisteen paikkamerkki 2">
            <a:extLst>
              <a:ext uri="{FF2B5EF4-FFF2-40B4-BE49-F238E27FC236}">
                <a16:creationId xmlns:a16="http://schemas.microsoft.com/office/drawing/2014/main" id="{AE0E6DA2-3481-4284-52B6-5C57848EB43F}"/>
              </a:ext>
            </a:extLst>
          </p:cNvPr>
          <p:cNvSpPr>
            <a:spLocks noGrp="1"/>
          </p:cNvSpPr>
          <p:nvPr>
            <p:ph type="ftr" sz="quarter" idx="11"/>
          </p:nvPr>
        </p:nvSpPr>
        <p:spPr/>
        <p:txBody>
          <a:bodyPr/>
          <a:lstStyle/>
          <a:p>
            <a:pPr>
              <a:defRPr/>
            </a:pPr>
            <a:endParaRPr lang="fi-FI"/>
          </a:p>
        </p:txBody>
      </p:sp>
      <p:sp>
        <p:nvSpPr>
          <p:cNvPr id="4" name="Dian numeron paikkamerkki 3">
            <a:extLst>
              <a:ext uri="{FF2B5EF4-FFF2-40B4-BE49-F238E27FC236}">
                <a16:creationId xmlns:a16="http://schemas.microsoft.com/office/drawing/2014/main" id="{75E441B9-EC3D-76E9-DB48-5C0FA364D818}"/>
              </a:ext>
            </a:extLst>
          </p:cNvPr>
          <p:cNvSpPr>
            <a:spLocks noGrp="1"/>
          </p:cNvSpPr>
          <p:nvPr>
            <p:ph type="sldNum" sz="quarter" idx="12"/>
          </p:nvPr>
        </p:nvSpPr>
        <p:spPr/>
        <p:txBody>
          <a:bodyPr/>
          <a:lstStyle/>
          <a:p>
            <a:fld id="{CF6A7DD7-74AE-2B43-A6D8-D1FC3EB4A530}" type="slidenum">
              <a:rPr lang="fi-FI" altLang="fi-FI" smtClean="0"/>
              <a:pPr/>
              <a:t>‹#›</a:t>
            </a:fld>
            <a:endParaRPr lang="fi-FI" altLang="fi-FI"/>
          </a:p>
        </p:txBody>
      </p:sp>
    </p:spTree>
    <p:extLst>
      <p:ext uri="{BB962C8B-B14F-4D97-AF65-F5344CB8AC3E}">
        <p14:creationId xmlns:p14="http://schemas.microsoft.com/office/powerpoint/2010/main" val="154588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C86A98-A976-00B0-3487-F037C7D83096}"/>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28573F07-8392-9156-5015-E7DD091E99D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6AFAC9A-AC09-FAE2-5206-6831EA16E20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8211197-92A1-E715-3191-B57378A224F9}"/>
              </a:ext>
            </a:extLst>
          </p:cNvPr>
          <p:cNvSpPr>
            <a:spLocks noGrp="1"/>
          </p:cNvSpPr>
          <p:nvPr>
            <p:ph type="dt" sz="half" idx="10"/>
          </p:nvPr>
        </p:nvSpPr>
        <p:spPr/>
        <p:txBody>
          <a:bodyPr/>
          <a:lstStyle/>
          <a:p>
            <a:pPr>
              <a:defRPr/>
            </a:pPr>
            <a:endParaRPr lang="fi-FI"/>
          </a:p>
        </p:txBody>
      </p:sp>
      <p:sp>
        <p:nvSpPr>
          <p:cNvPr id="6" name="Alatunnisteen paikkamerkki 5">
            <a:extLst>
              <a:ext uri="{FF2B5EF4-FFF2-40B4-BE49-F238E27FC236}">
                <a16:creationId xmlns:a16="http://schemas.microsoft.com/office/drawing/2014/main" id="{32463877-A91E-59AB-1EA7-45925D33BC54}"/>
              </a:ext>
            </a:extLst>
          </p:cNvPr>
          <p:cNvSpPr>
            <a:spLocks noGrp="1"/>
          </p:cNvSpPr>
          <p:nvPr>
            <p:ph type="ftr" sz="quarter" idx="11"/>
          </p:nvPr>
        </p:nvSpPr>
        <p:spPr/>
        <p:txBody>
          <a:bodyPr/>
          <a:lstStyle/>
          <a:p>
            <a:pPr>
              <a:defRPr/>
            </a:pPr>
            <a:endParaRPr lang="fi-FI"/>
          </a:p>
        </p:txBody>
      </p:sp>
      <p:sp>
        <p:nvSpPr>
          <p:cNvPr id="7" name="Dian numeron paikkamerkki 6">
            <a:extLst>
              <a:ext uri="{FF2B5EF4-FFF2-40B4-BE49-F238E27FC236}">
                <a16:creationId xmlns:a16="http://schemas.microsoft.com/office/drawing/2014/main" id="{2B19FAA8-A4AF-F519-062F-1CB0592B9766}"/>
              </a:ext>
            </a:extLst>
          </p:cNvPr>
          <p:cNvSpPr>
            <a:spLocks noGrp="1"/>
          </p:cNvSpPr>
          <p:nvPr>
            <p:ph type="sldNum" sz="quarter" idx="12"/>
          </p:nvPr>
        </p:nvSpPr>
        <p:spPr/>
        <p:txBody>
          <a:bodyPr/>
          <a:lstStyle/>
          <a:p>
            <a:fld id="{CDBD7F65-0B2C-B747-A25E-1392537D3B25}" type="slidenum">
              <a:rPr lang="fi-FI" altLang="fi-FI" smtClean="0"/>
              <a:pPr/>
              <a:t>‹#›</a:t>
            </a:fld>
            <a:endParaRPr lang="fi-FI" altLang="fi-FI"/>
          </a:p>
        </p:txBody>
      </p:sp>
    </p:spTree>
    <p:extLst>
      <p:ext uri="{BB962C8B-B14F-4D97-AF65-F5344CB8AC3E}">
        <p14:creationId xmlns:p14="http://schemas.microsoft.com/office/powerpoint/2010/main" val="300137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FAD6BB-EAA4-261D-2D02-323A702770B6}"/>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1A015AA0-5C37-C0F5-5ADC-D19E57C5CBA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CFE505E4-10ED-6B00-F35A-210BBA85EE5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7936CD8-008A-1C67-6D6E-523E4D60CA7C}"/>
              </a:ext>
            </a:extLst>
          </p:cNvPr>
          <p:cNvSpPr>
            <a:spLocks noGrp="1"/>
          </p:cNvSpPr>
          <p:nvPr>
            <p:ph type="dt" sz="half" idx="10"/>
          </p:nvPr>
        </p:nvSpPr>
        <p:spPr/>
        <p:txBody>
          <a:bodyPr/>
          <a:lstStyle/>
          <a:p>
            <a:pPr>
              <a:defRPr/>
            </a:pPr>
            <a:endParaRPr lang="fi-FI"/>
          </a:p>
        </p:txBody>
      </p:sp>
      <p:sp>
        <p:nvSpPr>
          <p:cNvPr id="6" name="Alatunnisteen paikkamerkki 5">
            <a:extLst>
              <a:ext uri="{FF2B5EF4-FFF2-40B4-BE49-F238E27FC236}">
                <a16:creationId xmlns:a16="http://schemas.microsoft.com/office/drawing/2014/main" id="{7258F2CF-75F3-7A12-8421-3D606789DE14}"/>
              </a:ext>
            </a:extLst>
          </p:cNvPr>
          <p:cNvSpPr>
            <a:spLocks noGrp="1"/>
          </p:cNvSpPr>
          <p:nvPr>
            <p:ph type="ftr" sz="quarter" idx="11"/>
          </p:nvPr>
        </p:nvSpPr>
        <p:spPr/>
        <p:txBody>
          <a:bodyPr/>
          <a:lstStyle/>
          <a:p>
            <a:pPr>
              <a:defRPr/>
            </a:pPr>
            <a:endParaRPr lang="fi-FI"/>
          </a:p>
        </p:txBody>
      </p:sp>
      <p:sp>
        <p:nvSpPr>
          <p:cNvPr id="7" name="Dian numeron paikkamerkki 6">
            <a:extLst>
              <a:ext uri="{FF2B5EF4-FFF2-40B4-BE49-F238E27FC236}">
                <a16:creationId xmlns:a16="http://schemas.microsoft.com/office/drawing/2014/main" id="{7B83AFBA-D3BD-40E3-2803-F439901C9360}"/>
              </a:ext>
            </a:extLst>
          </p:cNvPr>
          <p:cNvSpPr>
            <a:spLocks noGrp="1"/>
          </p:cNvSpPr>
          <p:nvPr>
            <p:ph type="sldNum" sz="quarter" idx="12"/>
          </p:nvPr>
        </p:nvSpPr>
        <p:spPr/>
        <p:txBody>
          <a:bodyPr/>
          <a:lstStyle/>
          <a:p>
            <a:fld id="{CDBD7F65-0B2C-B747-A25E-1392537D3B25}" type="slidenum">
              <a:rPr lang="fi-FI" altLang="fi-FI" smtClean="0"/>
              <a:pPr/>
              <a:t>‹#›</a:t>
            </a:fld>
            <a:endParaRPr lang="fi-FI" altLang="fi-FI"/>
          </a:p>
        </p:txBody>
      </p:sp>
    </p:spTree>
    <p:extLst>
      <p:ext uri="{BB962C8B-B14F-4D97-AF65-F5344CB8AC3E}">
        <p14:creationId xmlns:p14="http://schemas.microsoft.com/office/powerpoint/2010/main" val="393616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885718E-06D5-1D97-EA9C-BECFE2181F4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FF53F16D-2EA1-EA32-0AF7-CE350FF20E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B562A54-1D83-72E3-A131-A4AE6AFDDC4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i-FI"/>
          </a:p>
        </p:txBody>
      </p:sp>
      <p:sp>
        <p:nvSpPr>
          <p:cNvPr id="5" name="Alatunnisteen paikkamerkki 4">
            <a:extLst>
              <a:ext uri="{FF2B5EF4-FFF2-40B4-BE49-F238E27FC236}">
                <a16:creationId xmlns:a16="http://schemas.microsoft.com/office/drawing/2014/main" id="{AC496F63-9C4A-EB6F-8FD9-5B79BCCF9E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i-FI"/>
          </a:p>
        </p:txBody>
      </p:sp>
      <p:sp>
        <p:nvSpPr>
          <p:cNvPr id="6" name="Dian numeron paikkamerkki 5">
            <a:extLst>
              <a:ext uri="{FF2B5EF4-FFF2-40B4-BE49-F238E27FC236}">
                <a16:creationId xmlns:a16="http://schemas.microsoft.com/office/drawing/2014/main" id="{AB470C6F-6B21-32C7-2AF9-801A0E2C0A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BD7F65-0B2C-B747-A25E-1392537D3B25}" type="slidenum">
              <a:rPr lang="fi-FI" altLang="fi-FI" smtClean="0"/>
              <a:pPr/>
              <a:t>‹#›</a:t>
            </a:fld>
            <a:endParaRPr lang="fi-FI" altLang="fi-FI"/>
          </a:p>
        </p:txBody>
      </p:sp>
    </p:spTree>
    <p:extLst>
      <p:ext uri="{BB962C8B-B14F-4D97-AF65-F5344CB8AC3E}">
        <p14:creationId xmlns:p14="http://schemas.microsoft.com/office/powerpoint/2010/main" val="306181631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6/69/La_naissance_de_V%C3%A9nus.jpg"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upload.wikimedia.org/wikipedia/commons/a/ae/Hamlet_play_scene_cropped.png"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upload.wikimedia.org/wikipedia/commons/4/45/Donatello_david_plaster_replica_right_1000px_wide.jp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upload.wikimedia.org/wikipedia/commons/2/2c/Waterhouse_decameron.jpg"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upload.wikimedia.org/wikipedia/commons/d/dd/WartburgLutherstube1900.jpg" TargetMode="External"/><Relationship Id="rId2" Type="http://schemas.openxmlformats.org/officeDocument/2006/relationships/hyperlink" Target="http://fi.wikipedia.org/wiki/Tiedosto:WartburgLutherstube1900.jpg" TargetMode="Externa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upload.wikimedia.org/wikipedia/commons/1/14/Galerie1.JPG" TargetMode="Externa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hyperlink" Target="http://upload.wikimedia.org/wikipedia/commons/8/86/Versailles_Garden.jp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pload.wikimedia.org/wikipedia/commons/0/08/Leonardo_da_Vinci_%281452-1519%29_-_The_Last_Supper_%281495-1498%29.jpg"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8/8e/Michelangelo_-_Fresco_of_the_Last_Judgement.jpg" TargetMode="External"/><Relationship Id="rId1" Type="http://schemas.openxmlformats.org/officeDocument/2006/relationships/slideLayout" Target="../slideLayouts/slideLayout12.xml"/><Relationship Id="rId6" Type="http://schemas.openxmlformats.org/officeDocument/2006/relationships/hyperlink" Target="https://www.youtube.com/watch?v=6nA2gui7DdE" TargetMode="External"/><Relationship Id="rId5" Type="http://schemas.openxmlformats.org/officeDocument/2006/relationships/image" Target="../media/image10.jpeg"/><Relationship Id="rId4" Type="http://schemas.openxmlformats.org/officeDocument/2006/relationships/hyperlink" Target="http://upload.wikimedia.org/wikipedia/commons/f/f2/Creation_of_Adam.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8/85/Mona_Lisa.jpeg" TargetMode="External"/><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pload.wikimedia.org/wikipedia/commons/e/e2/Michelino_DanteAndHisPoem.jp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18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a:extLst>
              <a:ext uri="{FF2B5EF4-FFF2-40B4-BE49-F238E27FC236}">
                <a16:creationId xmlns:a16="http://schemas.microsoft.com/office/drawing/2014/main" id="{685925BC-5FFC-B898-2950-DD44E78B6D32}"/>
              </a:ext>
            </a:extLst>
          </p:cNvPr>
          <p:cNvSpPr>
            <a:spLocks noGrp="1" noChangeArrowheads="1"/>
          </p:cNvSpPr>
          <p:nvPr>
            <p:ph type="title"/>
          </p:nvPr>
        </p:nvSpPr>
        <p:spPr>
          <a:xfrm>
            <a:off x="628650" y="557191"/>
            <a:ext cx="7886700" cy="2217174"/>
          </a:xfrm>
        </p:spPr>
        <p:txBody>
          <a:bodyPr vert="horz" lIns="91440" tIns="45720" rIns="91440" bIns="45720" rtlCol="0" anchor="ctr">
            <a:normAutofit/>
          </a:bodyPr>
          <a:lstStyle/>
          <a:p>
            <a:pPr algn="ctr" defTabSz="914400" fontAlgn="auto">
              <a:spcAft>
                <a:spcPts val="0"/>
              </a:spcAft>
              <a:defRPr/>
            </a:pPr>
            <a:r>
              <a:rPr lang="en-US" altLang="fi-FI" sz="4500" kern="1200">
                <a:solidFill>
                  <a:schemeClr val="tx1"/>
                </a:solidFill>
                <a:latin typeface="+mj-lt"/>
                <a:ea typeface="+mj-ea"/>
                <a:cs typeface="+mj-cs"/>
              </a:rPr>
              <a:t>Uusi aika </a:t>
            </a:r>
            <a:br>
              <a:rPr lang="en-US" altLang="fi-FI" sz="4500" kern="1200">
                <a:solidFill>
                  <a:schemeClr val="tx1"/>
                </a:solidFill>
                <a:latin typeface="+mj-lt"/>
                <a:ea typeface="+mj-ea"/>
                <a:cs typeface="+mj-cs"/>
              </a:rPr>
            </a:br>
            <a:r>
              <a:rPr lang="en-US" altLang="fi-FI" sz="4500" kern="1200">
                <a:solidFill>
                  <a:schemeClr val="tx1"/>
                </a:solidFill>
                <a:latin typeface="+mj-lt"/>
                <a:ea typeface="+mj-ea"/>
                <a:cs typeface="+mj-cs"/>
              </a:rPr>
              <a:t>n. 1500-1700-luku</a:t>
            </a:r>
          </a:p>
        </p:txBody>
      </p:sp>
      <p:pic>
        <p:nvPicPr>
          <p:cNvPr id="7172" name="Picture 4">
            <a:extLst>
              <a:ext uri="{FF2B5EF4-FFF2-40B4-BE49-F238E27FC236}">
                <a16:creationId xmlns:a16="http://schemas.microsoft.com/office/drawing/2014/main" id="{A7298BA2-E40C-6664-8E07-86C8038A1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0" r="11587" b="-1"/>
          <a:stretch/>
        </p:blipFill>
        <p:spPr bwMode="auto">
          <a:xfrm>
            <a:off x="138418" y="2962911"/>
            <a:ext cx="1691597" cy="31552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a:extLst>
              <a:ext uri="{FF2B5EF4-FFF2-40B4-BE49-F238E27FC236}">
                <a16:creationId xmlns:a16="http://schemas.microsoft.com/office/drawing/2014/main" id="{0B4C7A93-B187-1037-D2BA-95F0A6ECA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42" r="9333" b="-1"/>
          <a:stretch/>
        </p:blipFill>
        <p:spPr bwMode="auto">
          <a:xfrm>
            <a:off x="1931772" y="2962911"/>
            <a:ext cx="1691596" cy="31552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a:extLst>
              <a:ext uri="{FF2B5EF4-FFF2-40B4-BE49-F238E27FC236}">
                <a16:creationId xmlns:a16="http://schemas.microsoft.com/office/drawing/2014/main" id="{3CC282A3-0E5B-29A9-0723-D390E8A4B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93" r="21821" b="-1"/>
          <a:stretch/>
        </p:blipFill>
        <p:spPr bwMode="auto">
          <a:xfrm>
            <a:off x="3725124" y="2962911"/>
            <a:ext cx="1691597" cy="31552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9">
            <a:extLst>
              <a:ext uri="{FF2B5EF4-FFF2-40B4-BE49-F238E27FC236}">
                <a16:creationId xmlns:a16="http://schemas.microsoft.com/office/drawing/2014/main" id="{C85AD56C-E2DE-2F83-7D94-8B94318C9D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724" r="31006" b="3"/>
          <a:stretch/>
        </p:blipFill>
        <p:spPr bwMode="auto">
          <a:xfrm>
            <a:off x="5518478" y="2962911"/>
            <a:ext cx="1691596" cy="31552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a:extLst>
              <a:ext uri="{FF2B5EF4-FFF2-40B4-BE49-F238E27FC236}">
                <a16:creationId xmlns:a16="http://schemas.microsoft.com/office/drawing/2014/main" id="{72B45F58-63F4-8393-C7D8-F09D0E41BC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744" r="30182" b="3"/>
          <a:stretch/>
        </p:blipFill>
        <p:spPr bwMode="auto">
          <a:xfrm>
            <a:off x="7311831" y="2962911"/>
            <a:ext cx="1691597" cy="31552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3" name="Rectangle 1639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B2AB7E90-6882-A42E-342E-19C990A95254}"/>
              </a:ext>
            </a:extLst>
          </p:cNvPr>
          <p:cNvSpPr>
            <a:spLocks noGrp="1" noChangeArrowheads="1"/>
          </p:cNvSpPr>
          <p:nvPr>
            <p:ph type="title"/>
          </p:nvPr>
        </p:nvSpPr>
        <p:spPr>
          <a:xfrm>
            <a:off x="3766365" y="3812954"/>
            <a:ext cx="4848966" cy="1516014"/>
          </a:xfrm>
        </p:spPr>
        <p:txBody>
          <a:bodyPr vert="horz" lIns="91440" tIns="45720" rIns="91440" bIns="45720" rtlCol="0" anchor="b">
            <a:normAutofit/>
          </a:bodyPr>
          <a:lstStyle/>
          <a:p>
            <a:pPr defTabSz="914400">
              <a:defRPr/>
            </a:pPr>
            <a:r>
              <a:rPr lang="en-US" altLang="fi-FI" sz="1700" b="1" kern="1200">
                <a:solidFill>
                  <a:srgbClr val="FFFFFF"/>
                </a:solidFill>
                <a:latin typeface="+mj-lt"/>
                <a:ea typeface="+mj-ea"/>
                <a:cs typeface="+mj-cs"/>
              </a:rPr>
              <a:t>Machiavelli: Ruhtinas (1532), </a:t>
            </a:r>
            <a:r>
              <a:rPr lang="en-US" altLang="fi-FI" sz="1700" kern="1200">
                <a:solidFill>
                  <a:srgbClr val="FFFFFF"/>
                </a:solidFill>
                <a:latin typeface="+mj-lt"/>
                <a:ea typeface="+mj-ea"/>
                <a:cs typeface="+mj-cs"/>
              </a:rPr>
              <a:t>teos on ohjekirja hallitsijoille. Machiavelli arvosti voimakasta hallitsijaa, joka saattoi käyttää koviakin keinoja (sota, murhat ym.) ajaakseen valtionsa etua. Machiavellismi on kuuluisa lauseesta: ”Tarkoitus pyhittää keinot.”</a:t>
            </a:r>
          </a:p>
        </p:txBody>
      </p:sp>
      <p:cxnSp>
        <p:nvCxnSpPr>
          <p:cNvPr id="16395" name="Straight Connector 1639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388" name="Picture 7" descr="machiavelli-1-sized">
            <a:extLst>
              <a:ext uri="{FF2B5EF4-FFF2-40B4-BE49-F238E27FC236}">
                <a16:creationId xmlns:a16="http://schemas.microsoft.com/office/drawing/2014/main" id="{41943098-98D8-AB72-9D25-AE18BFEC76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82"/>
          <a:stretch/>
        </p:blipFill>
        <p:spPr bwMode="auto">
          <a:xfrm>
            <a:off x="238226" y="321733"/>
            <a:ext cx="3120339"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Sisällön paikkamerkki 1">
            <a:extLst>
              <a:ext uri="{FF2B5EF4-FFF2-40B4-BE49-F238E27FC236}">
                <a16:creationId xmlns:a16="http://schemas.microsoft.com/office/drawing/2014/main" id="{81FFA7F5-B618-2ED9-C106-77D2FF7CF32D}"/>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t="43517" r="-1" b="17024"/>
          <a:stretch/>
        </p:blipFill>
        <p:spPr bwMode="auto">
          <a:xfrm>
            <a:off x="3490722" y="299363"/>
            <a:ext cx="5412813" cy="300818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6" name="Picture 5" descr="Tiedosto:La naissance de Vénus.jpg">
            <a:hlinkClick r:id="rId2"/>
            <a:extLst>
              <a:ext uri="{FF2B5EF4-FFF2-40B4-BE49-F238E27FC236}">
                <a16:creationId xmlns:a16="http://schemas.microsoft.com/office/drawing/2014/main" id="{C6FAABA3-772D-8F2D-342E-0D58AF7B71FD}"/>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17731" r="393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1844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9A4C30D2-56B5-2092-53E0-2C4258169E9C}"/>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altLang="fi-FI" sz="3100">
                <a:solidFill>
                  <a:schemeClr val="tx1">
                    <a:lumMod val="85000"/>
                    <a:lumOff val="15000"/>
                  </a:schemeClr>
                </a:solidFill>
              </a:rPr>
              <a:t>Botticelli: Venuksen syntymä</a:t>
            </a:r>
          </a:p>
        </p:txBody>
      </p:sp>
      <p:cxnSp>
        <p:nvCxnSpPr>
          <p:cNvPr id="18443" name="Straight Connector 1844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445" name="Straight Connector 1844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a:extLst>
              <a:ext uri="{FF2B5EF4-FFF2-40B4-BE49-F238E27FC236}">
                <a16:creationId xmlns:a16="http://schemas.microsoft.com/office/drawing/2014/main" id="{BD84BCB1-D635-5E6D-4594-59E1E2BD3CC0}"/>
              </a:ext>
            </a:extLst>
          </p:cNvPr>
          <p:cNvSpPr>
            <a:spLocks noGrp="1"/>
          </p:cNvSpPr>
          <p:nvPr>
            <p:ph type="title"/>
          </p:nvPr>
        </p:nvSpPr>
        <p:spPr>
          <a:xfrm>
            <a:off x="561232" y="4960758"/>
            <a:ext cx="5097259" cy="1236086"/>
          </a:xfrm>
          <a:noFill/>
        </p:spPr>
        <p:txBody>
          <a:bodyPr vert="horz" lIns="91440" tIns="45720" rIns="91440" bIns="45720" rtlCol="0" anchor="ctr">
            <a:normAutofit/>
          </a:bodyPr>
          <a:lstStyle/>
          <a:p>
            <a:pPr algn="r" defTabSz="914400"/>
            <a:r>
              <a:rPr lang="en-US" altLang="fi-FI" sz="4200"/>
              <a:t>Shakespeare: Hamlet</a:t>
            </a:r>
          </a:p>
        </p:txBody>
      </p:sp>
      <p:pic>
        <p:nvPicPr>
          <p:cNvPr id="19460" name="Picture 5" descr="Tiedosto:Hamlet play scene cropped.png">
            <a:hlinkClick r:id="rId2"/>
            <a:extLst>
              <a:ext uri="{FF2B5EF4-FFF2-40B4-BE49-F238E27FC236}">
                <a16:creationId xmlns:a16="http://schemas.microsoft.com/office/drawing/2014/main" id="{38587959-4139-FC47-6C67-AFE9F097A771}"/>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13773" r="4701" b="-1"/>
          <a:stretch/>
        </p:blipFill>
        <p:spPr bwMode="auto">
          <a:xfrm>
            <a:off x="240030" y="320040"/>
            <a:ext cx="8661654" cy="44622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7" name="Straight Connector 19466">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70463"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9" name="Rectangle 2048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D50B6D15-1B96-1EE9-61EE-CFDC4068B29B}"/>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fi-FI" sz="4200" kern="1200">
                <a:solidFill>
                  <a:srgbClr val="FFFFFF"/>
                </a:solidFill>
                <a:latin typeface="+mj-lt"/>
                <a:ea typeface="+mj-ea"/>
                <a:cs typeface="+mj-cs"/>
              </a:rPr>
              <a:t>Donatello: Daavid</a:t>
            </a:r>
          </a:p>
        </p:txBody>
      </p:sp>
      <p:cxnSp>
        <p:nvCxnSpPr>
          <p:cNvPr id="20491" name="Straight Connector 2049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484" name="Picture 5" descr="Tiedosto:Donatello david plaster replica right 1000px wide.jpg">
            <a:hlinkClick r:id="rId2"/>
            <a:extLst>
              <a:ext uri="{FF2B5EF4-FFF2-40B4-BE49-F238E27FC236}">
                <a16:creationId xmlns:a16="http://schemas.microsoft.com/office/drawing/2014/main" id="{E876D532-92F2-74B1-5B40-F146B89F94BF}"/>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896852" y="492573"/>
            <a:ext cx="2852186"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8" name="Picture 5" descr="Tiedosto:Waterhouse decameron.jpg">
            <a:hlinkClick r:id="rId2"/>
            <a:extLst>
              <a:ext uri="{FF2B5EF4-FFF2-40B4-BE49-F238E27FC236}">
                <a16:creationId xmlns:a16="http://schemas.microsoft.com/office/drawing/2014/main" id="{65E737BA-D516-D128-E8DE-76C2C51C9C7D}"/>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954" r="9045"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215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a:extLst>
              <a:ext uri="{FF2B5EF4-FFF2-40B4-BE49-F238E27FC236}">
                <a16:creationId xmlns:a16="http://schemas.microsoft.com/office/drawing/2014/main" id="{B70E5D00-BBD8-0294-64BD-E6F9EA350A7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altLang="fi-FI" sz="3100">
                <a:solidFill>
                  <a:schemeClr val="tx1">
                    <a:lumMod val="85000"/>
                    <a:lumOff val="15000"/>
                  </a:schemeClr>
                </a:solidFill>
              </a:rPr>
              <a:t>Boccacio: Decamerone</a:t>
            </a:r>
          </a:p>
        </p:txBody>
      </p:sp>
      <p:cxnSp>
        <p:nvCxnSpPr>
          <p:cNvPr id="21515" name="Straight Connector 215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517" name="Straight Connector 215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6" name="Rectangle 24585">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a:extLst>
              <a:ext uri="{FF2B5EF4-FFF2-40B4-BE49-F238E27FC236}">
                <a16:creationId xmlns:a16="http://schemas.microsoft.com/office/drawing/2014/main" id="{939B51F1-753B-C999-9060-094F91B4AB2B}"/>
              </a:ext>
            </a:extLst>
          </p:cNvPr>
          <p:cNvSpPr>
            <a:spLocks noGrp="1"/>
          </p:cNvSpPr>
          <p:nvPr>
            <p:ph type="title"/>
          </p:nvPr>
        </p:nvSpPr>
        <p:spPr>
          <a:xfrm>
            <a:off x="442170" y="856180"/>
            <a:ext cx="3959556" cy="1128068"/>
          </a:xfrm>
        </p:spPr>
        <p:txBody>
          <a:bodyPr vert="horz" lIns="91440" tIns="45720" rIns="91440" bIns="45720" rtlCol="0" anchor="ctr">
            <a:normAutofit/>
          </a:bodyPr>
          <a:lstStyle/>
          <a:p>
            <a:pPr defTabSz="914400"/>
            <a:r>
              <a:rPr lang="en-US" altLang="fi-FI" sz="2700" kern="1200" dirty="0" err="1">
                <a:solidFill>
                  <a:schemeClr val="tx1"/>
                </a:solidFill>
                <a:latin typeface="+mj-lt"/>
                <a:ea typeface="+mj-ea"/>
                <a:cs typeface="+mj-cs"/>
              </a:rPr>
              <a:t>Reformaatio</a:t>
            </a:r>
            <a:r>
              <a:rPr lang="en-US" altLang="fi-FI" sz="2700" kern="1200" dirty="0">
                <a:solidFill>
                  <a:schemeClr val="tx1"/>
                </a:solidFill>
                <a:latin typeface="+mj-lt"/>
                <a:ea typeface="+mj-ea"/>
                <a:cs typeface="+mj-cs"/>
              </a:rPr>
              <a:t> ja </a:t>
            </a:r>
            <a:r>
              <a:rPr lang="en-US" altLang="fi-FI" sz="2700" kern="1200" dirty="0" err="1">
                <a:solidFill>
                  <a:schemeClr val="tx1"/>
                </a:solidFill>
                <a:latin typeface="+mj-lt"/>
                <a:ea typeface="+mj-ea"/>
                <a:cs typeface="+mj-cs"/>
              </a:rPr>
              <a:t>uskonsodat</a:t>
            </a:r>
            <a:r>
              <a:rPr lang="en-US" altLang="fi-FI" sz="2700" kern="1200" dirty="0">
                <a:solidFill>
                  <a:schemeClr val="tx1"/>
                </a:solidFill>
                <a:latin typeface="+mj-lt"/>
                <a:ea typeface="+mj-ea"/>
                <a:cs typeface="+mj-cs"/>
              </a:rPr>
              <a:t> 1500-1600-luvuilla</a:t>
            </a:r>
          </a:p>
        </p:txBody>
      </p:sp>
      <p:grpSp>
        <p:nvGrpSpPr>
          <p:cNvPr id="24588" name="Group 2458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24589" name="Rectangle 2458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0" name="Rectangle 2458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92" name="Rectangle 2459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Rectangle 3">
            <a:extLst>
              <a:ext uri="{FF2B5EF4-FFF2-40B4-BE49-F238E27FC236}">
                <a16:creationId xmlns:a16="http://schemas.microsoft.com/office/drawing/2014/main" id="{A4398374-2ED8-046E-3CCA-57089E8B931D}"/>
              </a:ext>
            </a:extLst>
          </p:cNvPr>
          <p:cNvSpPr>
            <a:spLocks noGrp="1" noChangeArrowheads="1"/>
          </p:cNvSpPr>
          <p:nvPr>
            <p:ph sz="quarter" idx="13"/>
          </p:nvPr>
        </p:nvSpPr>
        <p:spPr>
          <a:xfrm>
            <a:off x="65522" y="2151253"/>
            <a:ext cx="5071743" cy="4706112"/>
          </a:xfrm>
        </p:spPr>
        <p:txBody>
          <a:bodyPr vert="horz" lIns="91440" tIns="45720" rIns="91440" bIns="45720" rtlCol="0" anchor="ctr">
            <a:noAutofit/>
          </a:bodyPr>
          <a:lstStyle/>
          <a:p>
            <a:pPr indent="-228600" defTabSz="914400" fontAlgn="auto">
              <a:spcAft>
                <a:spcPts val="0"/>
              </a:spcAft>
              <a:defRPr/>
            </a:pPr>
            <a:r>
              <a:rPr lang="en-US" altLang="fi-FI" dirty="0"/>
              <a:t>1500-luvulla </a:t>
            </a:r>
            <a:r>
              <a:rPr lang="en-US" altLang="fi-FI" b="1" dirty="0" err="1"/>
              <a:t>katolisen</a:t>
            </a:r>
            <a:r>
              <a:rPr lang="en-US" altLang="fi-FI" b="1" dirty="0"/>
              <a:t> </a:t>
            </a:r>
            <a:r>
              <a:rPr lang="en-US" altLang="fi-FI" b="1" dirty="0" err="1"/>
              <a:t>kirkon</a:t>
            </a:r>
            <a:r>
              <a:rPr lang="en-US" altLang="fi-FI" dirty="0"/>
              <a:t> </a:t>
            </a:r>
            <a:r>
              <a:rPr lang="en-US" altLang="fi-FI" dirty="0" err="1"/>
              <a:t>omaisuus</a:t>
            </a:r>
            <a:r>
              <a:rPr lang="en-US" altLang="fi-FI" dirty="0"/>
              <a:t> ja </a:t>
            </a:r>
            <a:r>
              <a:rPr lang="en-US" altLang="fi-FI" dirty="0" err="1"/>
              <a:t>verotulot</a:t>
            </a:r>
            <a:r>
              <a:rPr lang="en-US" altLang="fi-FI" dirty="0"/>
              <a:t> </a:t>
            </a:r>
            <a:r>
              <a:rPr lang="en-US" altLang="fi-FI" dirty="0" err="1"/>
              <a:t>herättivät</a:t>
            </a:r>
            <a:r>
              <a:rPr lang="en-US" altLang="fi-FI" dirty="0"/>
              <a:t> </a:t>
            </a:r>
            <a:r>
              <a:rPr lang="en-US" altLang="fi-FI" dirty="0" err="1"/>
              <a:t>kritiikkiä</a:t>
            </a:r>
            <a:endParaRPr lang="en-US" altLang="fi-FI" dirty="0"/>
          </a:p>
          <a:p>
            <a:pPr indent="-228600" defTabSz="914400" fontAlgn="auto">
              <a:spcAft>
                <a:spcPts val="0"/>
              </a:spcAft>
              <a:defRPr/>
            </a:pPr>
            <a:r>
              <a:rPr lang="en-US" altLang="fi-FI" b="1" dirty="0" err="1"/>
              <a:t>Anetodistuksia</a:t>
            </a:r>
            <a:r>
              <a:rPr lang="en-US" altLang="fi-FI" dirty="0"/>
              <a:t> </a:t>
            </a:r>
            <a:r>
              <a:rPr lang="en-US" altLang="fi-FI" dirty="0" err="1"/>
              <a:t>ostamalla</a:t>
            </a:r>
            <a:r>
              <a:rPr lang="en-US" altLang="fi-FI" dirty="0"/>
              <a:t> </a:t>
            </a:r>
            <a:r>
              <a:rPr lang="en-US" altLang="fi-FI" dirty="0" err="1"/>
              <a:t>sai</a:t>
            </a:r>
            <a:r>
              <a:rPr lang="en-US" altLang="fi-FI" dirty="0"/>
              <a:t> </a:t>
            </a:r>
            <a:r>
              <a:rPr lang="en-US" altLang="fi-FI" dirty="0" err="1"/>
              <a:t>syntejä</a:t>
            </a:r>
            <a:r>
              <a:rPr lang="en-US" altLang="fi-FI" dirty="0"/>
              <a:t> </a:t>
            </a:r>
            <a:r>
              <a:rPr lang="en-US" altLang="fi-FI" dirty="0" err="1"/>
              <a:t>anteeksi</a:t>
            </a:r>
            <a:endParaRPr lang="en-US" altLang="fi-FI" dirty="0"/>
          </a:p>
          <a:p>
            <a:pPr indent="-228600" defTabSz="914400" fontAlgn="auto">
              <a:spcAft>
                <a:spcPts val="0"/>
              </a:spcAft>
              <a:defRPr/>
            </a:pPr>
            <a:r>
              <a:rPr lang="en-US" altLang="fi-FI" dirty="0" err="1"/>
              <a:t>Keskeisin</a:t>
            </a:r>
            <a:r>
              <a:rPr lang="en-US" altLang="fi-FI" dirty="0"/>
              <a:t> </a:t>
            </a:r>
            <a:r>
              <a:rPr lang="en-US" altLang="fi-FI" dirty="0" err="1"/>
              <a:t>kriitikko</a:t>
            </a:r>
            <a:r>
              <a:rPr lang="en-US" altLang="fi-FI" dirty="0"/>
              <a:t> </a:t>
            </a:r>
            <a:r>
              <a:rPr lang="en-US" altLang="fi-FI" b="1" dirty="0" err="1"/>
              <a:t>Martti</a:t>
            </a:r>
            <a:r>
              <a:rPr lang="en-US" altLang="fi-FI" b="1" dirty="0"/>
              <a:t> Luther: </a:t>
            </a:r>
            <a:r>
              <a:rPr lang="en-US" altLang="fi-FI" i="1" dirty="0" err="1"/>
              <a:t>kansankieliset</a:t>
            </a:r>
            <a:r>
              <a:rPr lang="en-US" altLang="fi-FI" i="1" dirty="0"/>
              <a:t> </a:t>
            </a:r>
            <a:r>
              <a:rPr lang="en-US" altLang="fi-FI" i="1" dirty="0" err="1"/>
              <a:t>saarnat</a:t>
            </a:r>
            <a:r>
              <a:rPr lang="en-US" altLang="fi-FI" i="1" dirty="0"/>
              <a:t> ja </a:t>
            </a:r>
            <a:r>
              <a:rPr lang="en-US" altLang="fi-FI" i="1" dirty="0" err="1"/>
              <a:t>maallistumisesta</a:t>
            </a:r>
            <a:r>
              <a:rPr lang="en-US" altLang="fi-FI" i="1" dirty="0"/>
              <a:t> </a:t>
            </a:r>
            <a:r>
              <a:rPr lang="en-US" altLang="fi-FI" i="1" dirty="0" err="1"/>
              <a:t>luopuminen</a:t>
            </a:r>
            <a:endParaRPr lang="en-US" altLang="fi-FI" i="1" dirty="0"/>
          </a:p>
          <a:p>
            <a:pPr indent="-228600" defTabSz="914400" fontAlgn="auto">
              <a:spcAft>
                <a:spcPts val="0"/>
              </a:spcAft>
              <a:defRPr/>
            </a:pPr>
            <a:r>
              <a:rPr lang="en-US" altLang="fi-FI" dirty="0" err="1"/>
              <a:t>Katolinen</a:t>
            </a:r>
            <a:r>
              <a:rPr lang="en-US" altLang="fi-FI" dirty="0"/>
              <a:t> </a:t>
            </a:r>
            <a:r>
              <a:rPr lang="en-US" altLang="fi-FI" dirty="0" err="1"/>
              <a:t>kirkko</a:t>
            </a:r>
            <a:r>
              <a:rPr lang="en-US" altLang="fi-FI" dirty="0"/>
              <a:t> </a:t>
            </a:r>
            <a:r>
              <a:rPr lang="en-US" altLang="fi-FI" dirty="0" err="1"/>
              <a:t>hajosi</a:t>
            </a:r>
            <a:r>
              <a:rPr lang="en-US" altLang="fi-FI" dirty="0"/>
              <a:t> </a:t>
            </a:r>
            <a:r>
              <a:rPr lang="en-US" altLang="fi-FI" b="1" dirty="0" err="1"/>
              <a:t>protestanttisiin</a:t>
            </a:r>
            <a:r>
              <a:rPr lang="en-US" altLang="fi-FI" b="1" dirty="0"/>
              <a:t> </a:t>
            </a:r>
            <a:r>
              <a:rPr lang="en-US" altLang="fi-FI" b="1" dirty="0" err="1"/>
              <a:t>liikkeisiin</a:t>
            </a:r>
            <a:r>
              <a:rPr lang="en-US" altLang="fi-FI" dirty="0"/>
              <a:t>: </a:t>
            </a:r>
            <a:r>
              <a:rPr lang="en-US" altLang="fi-FI" i="1" dirty="0" err="1"/>
              <a:t>anglikaanit</a:t>
            </a:r>
            <a:r>
              <a:rPr lang="en-US" altLang="fi-FI" i="1" dirty="0"/>
              <a:t>, </a:t>
            </a:r>
            <a:r>
              <a:rPr lang="en-US" altLang="fi-FI" i="1" dirty="0" err="1"/>
              <a:t>kalvinistit</a:t>
            </a:r>
            <a:r>
              <a:rPr lang="en-US" altLang="fi-FI" i="1" dirty="0"/>
              <a:t> ja </a:t>
            </a:r>
            <a:r>
              <a:rPr lang="en-US" altLang="fi-FI" i="1" dirty="0" err="1"/>
              <a:t>luterilaiset</a:t>
            </a:r>
            <a:endParaRPr lang="en-US" altLang="fi-FI" i="1" dirty="0"/>
          </a:p>
          <a:p>
            <a:pPr indent="-228600" defTabSz="914400" fontAlgn="auto">
              <a:spcAft>
                <a:spcPts val="0"/>
              </a:spcAft>
              <a:defRPr/>
            </a:pPr>
            <a:r>
              <a:rPr lang="en-US" altLang="fi-FI" dirty="0" err="1"/>
              <a:t>Kiistely</a:t>
            </a:r>
            <a:r>
              <a:rPr lang="en-US" altLang="fi-FI" dirty="0"/>
              <a:t> </a:t>
            </a:r>
            <a:r>
              <a:rPr lang="en-US" altLang="fi-FI" dirty="0" err="1"/>
              <a:t>johti</a:t>
            </a:r>
            <a:r>
              <a:rPr lang="en-US" altLang="fi-FI" dirty="0"/>
              <a:t> </a:t>
            </a:r>
            <a:r>
              <a:rPr lang="en-US" altLang="fi-FI" b="1" dirty="0" err="1"/>
              <a:t>uskonsotiin</a:t>
            </a:r>
            <a:r>
              <a:rPr lang="en-US" altLang="fi-FI" dirty="0"/>
              <a:t>: 30-vuotinen </a:t>
            </a:r>
            <a:r>
              <a:rPr lang="en-US" altLang="fi-FI" dirty="0" err="1"/>
              <a:t>sota</a:t>
            </a:r>
            <a:r>
              <a:rPr lang="en-US" altLang="fi-FI" dirty="0"/>
              <a:t> 1618-4 ja </a:t>
            </a:r>
            <a:r>
              <a:rPr lang="en-US" altLang="fi-FI" dirty="0" err="1"/>
              <a:t>Katolisen</a:t>
            </a:r>
            <a:r>
              <a:rPr lang="en-US" altLang="fi-FI" dirty="0"/>
              <a:t> </a:t>
            </a:r>
            <a:r>
              <a:rPr lang="en-US" altLang="fi-FI" dirty="0" err="1"/>
              <a:t>kirkon</a:t>
            </a:r>
            <a:r>
              <a:rPr lang="en-US" altLang="fi-FI" dirty="0"/>
              <a:t> </a:t>
            </a:r>
            <a:r>
              <a:rPr lang="en-US" altLang="fi-FI" b="1" dirty="0" err="1"/>
              <a:t>vastauskonpuhdistukseen</a:t>
            </a:r>
            <a:r>
              <a:rPr lang="en-US" altLang="fi-FI" b="1" dirty="0"/>
              <a:t>:</a:t>
            </a:r>
            <a:r>
              <a:rPr lang="en-US" altLang="fi-FI" dirty="0"/>
              <a:t> mm. propaganda, </a:t>
            </a:r>
            <a:r>
              <a:rPr lang="en-US" altLang="fi-FI" dirty="0" err="1"/>
              <a:t>lähetystyö</a:t>
            </a:r>
            <a:r>
              <a:rPr lang="en-US" altLang="fi-FI" dirty="0"/>
              <a:t>, </a:t>
            </a:r>
            <a:r>
              <a:rPr lang="en-US" altLang="fi-FI" dirty="0" err="1"/>
              <a:t>barokkitaide</a:t>
            </a:r>
            <a:endParaRPr lang="en-US" altLang="fi-FI" dirty="0"/>
          </a:p>
        </p:txBody>
      </p:sp>
      <p:sp>
        <p:nvSpPr>
          <p:cNvPr id="24594" name="Rectangle 2459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6" name="Rectangle 2459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1" name="Picture 5">
            <a:extLst>
              <a:ext uri="{FF2B5EF4-FFF2-40B4-BE49-F238E27FC236}">
                <a16:creationId xmlns:a16="http://schemas.microsoft.com/office/drawing/2014/main" id="{6A3558A0-4349-7B42-C46A-5C17575766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87" r="3938"/>
          <a:stretch/>
        </p:blipFill>
        <p:spPr bwMode="auto">
          <a:xfrm>
            <a:off x="5312567" y="581892"/>
            <a:ext cx="3298075" cy="25187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8" name="Rectangle 2459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4">
            <a:extLst>
              <a:ext uri="{FF2B5EF4-FFF2-40B4-BE49-F238E27FC236}">
                <a16:creationId xmlns:a16="http://schemas.microsoft.com/office/drawing/2014/main" id="{4F7AD6CF-1B1E-B4C8-154A-B6BB2CFA5191}"/>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l="7011" r="1047" b="5"/>
          <a:stretch/>
        </p:blipFill>
        <p:spPr bwMode="auto">
          <a:xfrm>
            <a:off x="5312567" y="3707894"/>
            <a:ext cx="3296677" cy="25187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anim calcmode="lin" valueType="num">
                                      <p:cBhvr>
                                        <p:cTn id="8"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8435">
                                            <p:txEl>
                                              <p:pRg st="1" end="1"/>
                                            </p:txEl>
                                          </p:spTgt>
                                        </p:tgtEl>
                                        <p:attrNameLst>
                                          <p:attrName>style.visibility</p:attrName>
                                        </p:attrNameLst>
                                      </p:cBhvr>
                                      <p:to>
                                        <p:strVal val="visible"/>
                                      </p:to>
                                    </p:set>
                                    <p:animEffect transition="in" filter="fade">
                                      <p:cBhvr>
                                        <p:cTn id="14" dur="1000"/>
                                        <p:tgtEl>
                                          <p:spTgt spid="18435">
                                            <p:txEl>
                                              <p:pRg st="1" end="1"/>
                                            </p:txEl>
                                          </p:spTgt>
                                        </p:tgtEl>
                                      </p:cBhvr>
                                    </p:animEffect>
                                    <p:anim calcmode="lin" valueType="num">
                                      <p:cBhvr>
                                        <p:cTn id="15"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fade">
                                      <p:cBhvr>
                                        <p:cTn id="21" dur="1000"/>
                                        <p:tgtEl>
                                          <p:spTgt spid="18435">
                                            <p:txEl>
                                              <p:pRg st="2" end="2"/>
                                            </p:txEl>
                                          </p:spTgt>
                                        </p:tgtEl>
                                      </p:cBhvr>
                                    </p:animEffect>
                                    <p:anim calcmode="lin" valueType="num">
                                      <p:cBhvr>
                                        <p:cTn id="22"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8435">
                                            <p:txEl>
                                              <p:pRg st="3" end="3"/>
                                            </p:txEl>
                                          </p:spTgt>
                                        </p:tgtEl>
                                        <p:attrNameLst>
                                          <p:attrName>style.visibility</p:attrName>
                                        </p:attrNameLst>
                                      </p:cBhvr>
                                      <p:to>
                                        <p:strVal val="visible"/>
                                      </p:to>
                                    </p:set>
                                    <p:animEffect transition="in" filter="fade">
                                      <p:cBhvr>
                                        <p:cTn id="28" dur="1000"/>
                                        <p:tgtEl>
                                          <p:spTgt spid="18435">
                                            <p:txEl>
                                              <p:pRg st="3" end="3"/>
                                            </p:txEl>
                                          </p:spTgt>
                                        </p:tgtEl>
                                      </p:cBhvr>
                                    </p:animEffect>
                                    <p:anim calcmode="lin" valueType="num">
                                      <p:cBhvr>
                                        <p:cTn id="29"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8435">
                                            <p:txEl>
                                              <p:pRg st="4" end="4"/>
                                            </p:txEl>
                                          </p:spTgt>
                                        </p:tgtEl>
                                        <p:attrNameLst>
                                          <p:attrName>style.visibility</p:attrName>
                                        </p:attrNameLst>
                                      </p:cBhvr>
                                      <p:to>
                                        <p:strVal val="visible"/>
                                      </p:to>
                                    </p:set>
                                    <p:animEffect transition="in" filter="fade">
                                      <p:cBhvr>
                                        <p:cTn id="35" dur="1000"/>
                                        <p:tgtEl>
                                          <p:spTgt spid="18435">
                                            <p:txEl>
                                              <p:pRg st="4" end="4"/>
                                            </p:txEl>
                                          </p:spTgt>
                                        </p:tgtEl>
                                      </p:cBhvr>
                                    </p:animEffect>
                                    <p:anim calcmode="lin" valueType="num">
                                      <p:cBhvr>
                                        <p:cTn id="36"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9" name="Rectangle 2560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Otsikko 1">
            <a:extLst>
              <a:ext uri="{FF2B5EF4-FFF2-40B4-BE49-F238E27FC236}">
                <a16:creationId xmlns:a16="http://schemas.microsoft.com/office/drawing/2014/main" id="{31010EF6-601F-08A8-E2C2-E8D8D286BECD}"/>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altLang="fi-FI" sz="4700">
                <a:solidFill>
                  <a:srgbClr val="FFFFFF"/>
                </a:solidFill>
              </a:rPr>
              <a:t>Anekauppa</a:t>
            </a:r>
          </a:p>
        </p:txBody>
      </p:sp>
      <p:cxnSp>
        <p:nvCxnSpPr>
          <p:cNvPr id="25611" name="Straight Connector 256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603" name="Picture 2">
            <a:extLst>
              <a:ext uri="{FF2B5EF4-FFF2-40B4-BE49-F238E27FC236}">
                <a16:creationId xmlns:a16="http://schemas.microsoft.com/office/drawing/2014/main" id="{029891AE-2814-0379-94D7-B7AB05AECC5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48675" y="2988343"/>
            <a:ext cx="4091938" cy="287458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613" name="Straight Connector 256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5604" name="Picture 3">
            <a:extLst>
              <a:ext uri="{FF2B5EF4-FFF2-40B4-BE49-F238E27FC236}">
                <a16:creationId xmlns:a16="http://schemas.microsoft.com/office/drawing/2014/main" id="{47CF9796-CA9E-BC24-6A05-DE28F98DBE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33804" y="3065067"/>
            <a:ext cx="4091938" cy="27211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4" name="Rectangle 26633">
            <a:extLst>
              <a:ext uri="{FF2B5EF4-FFF2-40B4-BE49-F238E27FC236}">
                <a16:creationId xmlns:a16="http://schemas.microsoft.com/office/drawing/2014/main" id="{2111B97A-2FB0-4625-8C2E-CDCB1AF68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36" name="Group 26635">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1"/>
            <a:ext cx="5737117" cy="5728133"/>
            <a:chOff x="329184" y="1"/>
            <a:chExt cx="524256" cy="5728133"/>
          </a:xfrm>
        </p:grpSpPr>
        <p:cxnSp>
          <p:nvCxnSpPr>
            <p:cNvPr id="26637" name="Straight Connector 26636">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638" name="Rectangle 26637">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640" name="Rectangle 26639">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318045"/>
            <a:ext cx="8249304"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Otsikko 1">
            <a:extLst>
              <a:ext uri="{FF2B5EF4-FFF2-40B4-BE49-F238E27FC236}">
                <a16:creationId xmlns:a16="http://schemas.microsoft.com/office/drawing/2014/main" id="{A70DA44D-4162-4593-E752-9FBA5E881A0E}"/>
              </a:ext>
            </a:extLst>
          </p:cNvPr>
          <p:cNvSpPr>
            <a:spLocks noGrp="1"/>
          </p:cNvSpPr>
          <p:nvPr>
            <p:ph type="title"/>
          </p:nvPr>
        </p:nvSpPr>
        <p:spPr>
          <a:xfrm>
            <a:off x="795174" y="3801738"/>
            <a:ext cx="7553652" cy="929750"/>
          </a:xfrm>
        </p:spPr>
        <p:txBody>
          <a:bodyPr vert="horz" lIns="91440" tIns="45720" rIns="91440" bIns="45720" rtlCol="0" anchor="b">
            <a:normAutofit/>
          </a:bodyPr>
          <a:lstStyle/>
          <a:p>
            <a:pPr algn="ctr" defTabSz="914400"/>
            <a:r>
              <a:rPr lang="en-US" altLang="fi-FI" sz="4500"/>
              <a:t>Martti Luther (1483-1546)</a:t>
            </a:r>
          </a:p>
        </p:txBody>
      </p:sp>
      <p:pic>
        <p:nvPicPr>
          <p:cNvPr id="26627" name="Picture 2">
            <a:extLst>
              <a:ext uri="{FF2B5EF4-FFF2-40B4-BE49-F238E27FC236}">
                <a16:creationId xmlns:a16="http://schemas.microsoft.com/office/drawing/2014/main" id="{641FC09F-23A5-6DBA-1109-4156D49E3FD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678369" y="816483"/>
            <a:ext cx="2469592" cy="26554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6">
            <a:extLst>
              <a:ext uri="{FF2B5EF4-FFF2-40B4-BE49-F238E27FC236}">
                <a16:creationId xmlns:a16="http://schemas.microsoft.com/office/drawing/2014/main" id="{7FFDBA6B-5934-D353-127B-12D4B74A15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2969" y="1205776"/>
            <a:ext cx="2469593" cy="18768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5" descr="Martin Luther Signature.svg">
            <a:extLst>
              <a:ext uri="{FF2B5EF4-FFF2-40B4-BE49-F238E27FC236}">
                <a16:creationId xmlns:a16="http://schemas.microsoft.com/office/drawing/2014/main" id="{660FA059-20A9-61F1-B34C-4522D094DD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11988" y="1894175"/>
            <a:ext cx="2469592" cy="5000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2765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C5D7BB22-E520-59EE-C56C-FC20AAC132B0}"/>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altLang="fi-FI" sz="2200" kern="1200">
                <a:solidFill>
                  <a:schemeClr val="bg1"/>
                </a:solidFill>
                <a:latin typeface="+mj-lt"/>
                <a:ea typeface="+mj-ea"/>
                <a:cs typeface="+mj-cs"/>
                <a:hlinkClick r:id="rId2" tooltip="Suurenna"/>
              </a:rPr>
              <a:t> </a:t>
            </a:r>
            <a:br>
              <a:rPr lang="en-US" altLang="fi-FI" sz="2200" kern="1200">
                <a:solidFill>
                  <a:schemeClr val="bg1"/>
                </a:solidFill>
                <a:latin typeface="+mj-lt"/>
                <a:ea typeface="+mj-ea"/>
                <a:cs typeface="+mj-cs"/>
              </a:rPr>
            </a:br>
            <a:r>
              <a:rPr lang="en-US" altLang="fi-FI" sz="2200" kern="1200">
                <a:solidFill>
                  <a:schemeClr val="bg1"/>
                </a:solidFill>
                <a:latin typeface="+mj-lt"/>
                <a:ea typeface="+mj-ea"/>
                <a:cs typeface="+mj-cs"/>
              </a:rPr>
              <a:t>Lutherin työhuone Wartburgin linnassa.</a:t>
            </a:r>
          </a:p>
        </p:txBody>
      </p:sp>
      <p:pic>
        <p:nvPicPr>
          <p:cNvPr id="27652" name="Picture 5" descr="Tiedosto:WartburgLutherstube1900.jpg">
            <a:hlinkClick r:id="rId3"/>
            <a:extLst>
              <a:ext uri="{FF2B5EF4-FFF2-40B4-BE49-F238E27FC236}">
                <a16:creationId xmlns:a16="http://schemas.microsoft.com/office/drawing/2014/main" id="{6A2A08EB-B5E3-E733-CF78-9A1BCB346464}"/>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tretch>
            <a:fillRect/>
          </a:stretch>
        </p:blipFill>
        <p:spPr bwMode="auto">
          <a:xfrm>
            <a:off x="1531031" y="1675227"/>
            <a:ext cx="6081936"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81" name="Rectangle 2868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5" y="2043803"/>
            <a:ext cx="7642689"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675" name="Picture 2">
            <a:extLst>
              <a:ext uri="{FF2B5EF4-FFF2-40B4-BE49-F238E27FC236}">
                <a16:creationId xmlns:a16="http://schemas.microsoft.com/office/drawing/2014/main" id="{75333C11-00C5-4E7D-A8AE-D4FF60D7F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63" y="2384425"/>
            <a:ext cx="4868863" cy="36163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5">
            <a:extLst>
              <a:ext uri="{FF2B5EF4-FFF2-40B4-BE49-F238E27FC236}">
                <a16:creationId xmlns:a16="http://schemas.microsoft.com/office/drawing/2014/main" id="{206ACC49-D717-EF0B-ED60-D759B9B58157}"/>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692775" y="2384425"/>
            <a:ext cx="2695575" cy="36163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Otsikko 1">
            <a:extLst>
              <a:ext uri="{FF2B5EF4-FFF2-40B4-BE49-F238E27FC236}">
                <a16:creationId xmlns:a16="http://schemas.microsoft.com/office/drawing/2014/main" id="{E01EF071-7C40-6B33-BC20-8285933A1EDC}"/>
              </a:ext>
            </a:extLst>
          </p:cNvPr>
          <p:cNvSpPr>
            <a:spLocks noGrp="1"/>
          </p:cNvSpPr>
          <p:nvPr>
            <p:ph type="title"/>
          </p:nvPr>
        </p:nvSpPr>
        <p:spPr>
          <a:xfrm>
            <a:off x="652653" y="606564"/>
            <a:ext cx="7838694" cy="1325563"/>
          </a:xfrm>
        </p:spPr>
        <p:txBody>
          <a:bodyPr anchor="ctr">
            <a:normAutofit/>
          </a:bodyPr>
          <a:lstStyle/>
          <a:p>
            <a:pPr eaLnBrk="1" hangingPunct="1"/>
            <a:r>
              <a:rPr lang="fi-FI" altLang="fi-FI">
                <a:cs typeface="Tunga" panose="020B0502040204020203" pitchFamily="34" charset="0"/>
              </a:rPr>
              <a:t>95 teesiä</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1" name="Group 820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8202" name="Rectangle 820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4" name="Rectangle 820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06" name="Rectangle 820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Otsikko 1">
            <a:extLst>
              <a:ext uri="{FF2B5EF4-FFF2-40B4-BE49-F238E27FC236}">
                <a16:creationId xmlns:a16="http://schemas.microsoft.com/office/drawing/2014/main" id="{5A643607-E110-8C0C-E617-2415E516DEC0}"/>
              </a:ext>
            </a:extLst>
          </p:cNvPr>
          <p:cNvSpPr>
            <a:spLocks noGrp="1"/>
          </p:cNvSpPr>
          <p:nvPr>
            <p:ph type="title"/>
          </p:nvPr>
        </p:nvSpPr>
        <p:spPr>
          <a:xfrm>
            <a:off x="782723" y="809898"/>
            <a:ext cx="7457037" cy="1554480"/>
          </a:xfrm>
        </p:spPr>
        <p:txBody>
          <a:bodyPr anchor="ctr">
            <a:normAutofit/>
          </a:bodyPr>
          <a:lstStyle/>
          <a:p>
            <a:pPr eaLnBrk="1" hangingPunct="1"/>
            <a:r>
              <a:rPr lang="fi-FI" altLang="fi-FI" sz="4200">
                <a:cs typeface="Tunga" panose="020B0502040204020203" pitchFamily="34" charset="0"/>
              </a:rPr>
              <a:t>Renessanssi (n. 1400-1500-luku)</a:t>
            </a:r>
          </a:p>
        </p:txBody>
      </p:sp>
      <p:sp>
        <p:nvSpPr>
          <p:cNvPr id="3" name="Sisällön paikkamerkki 2">
            <a:extLst>
              <a:ext uri="{FF2B5EF4-FFF2-40B4-BE49-F238E27FC236}">
                <a16:creationId xmlns:a16="http://schemas.microsoft.com/office/drawing/2014/main" id="{1F48C62C-AECA-559E-617A-C16421020A07}"/>
              </a:ext>
            </a:extLst>
          </p:cNvPr>
          <p:cNvSpPr>
            <a:spLocks noGrp="1"/>
          </p:cNvSpPr>
          <p:nvPr>
            <p:ph sz="quarter" idx="13"/>
          </p:nvPr>
        </p:nvSpPr>
        <p:spPr>
          <a:xfrm>
            <a:off x="783771" y="2704013"/>
            <a:ext cx="7455989" cy="3540031"/>
          </a:xfrm>
        </p:spPr>
        <p:txBody>
          <a:bodyPr anchor="ctr">
            <a:normAutofit/>
          </a:bodyPr>
          <a:lstStyle/>
          <a:p>
            <a:pPr indent="-173736" eaLnBrk="1" fontAlgn="auto" hangingPunct="1">
              <a:spcAft>
                <a:spcPts val="0"/>
              </a:spcAft>
              <a:defRPr/>
            </a:pPr>
            <a:r>
              <a:rPr lang="fi-FI" sz="1900" dirty="0"/>
              <a:t>= ”</a:t>
            </a:r>
            <a:r>
              <a:rPr lang="fi-FI" sz="1900" b="1" dirty="0"/>
              <a:t>uudelleensyntyminen</a:t>
            </a:r>
            <a:r>
              <a:rPr lang="fi-FI" sz="1900" dirty="0"/>
              <a:t>”</a:t>
            </a:r>
          </a:p>
          <a:p>
            <a:pPr indent="-173736" eaLnBrk="1" fontAlgn="auto" hangingPunct="1">
              <a:spcAft>
                <a:spcPts val="0"/>
              </a:spcAft>
              <a:defRPr/>
            </a:pPr>
            <a:r>
              <a:rPr lang="fi-FI" sz="1900" dirty="0"/>
              <a:t>Taide- ja kulttuurisuuntaus, joka kehittyi </a:t>
            </a:r>
            <a:r>
              <a:rPr lang="fi-FI" sz="1900" b="1" dirty="0"/>
              <a:t>Pohjois-Italian kaupunkivaltioissa</a:t>
            </a:r>
          </a:p>
          <a:p>
            <a:pPr indent="-173736" eaLnBrk="1" fontAlgn="auto" hangingPunct="1">
              <a:spcAft>
                <a:spcPts val="0"/>
              </a:spcAft>
              <a:defRPr/>
            </a:pPr>
            <a:r>
              <a:rPr lang="fi-FI" sz="1900" b="1" dirty="0"/>
              <a:t>Maailmankuva: </a:t>
            </a:r>
            <a:r>
              <a:rPr lang="fi-FI" sz="1900" dirty="0"/>
              <a:t>yksilökeskeisyys, oppineisuus, sivistyneisyys</a:t>
            </a:r>
          </a:p>
          <a:p>
            <a:pPr indent="-173736" eaLnBrk="1" fontAlgn="auto" hangingPunct="1">
              <a:spcAft>
                <a:spcPts val="0"/>
              </a:spcAft>
              <a:defRPr/>
            </a:pPr>
            <a:r>
              <a:rPr lang="fi-FI" sz="1900" dirty="0"/>
              <a:t>Antiikin kulttuurin ihannointi (</a:t>
            </a:r>
            <a:r>
              <a:rPr lang="fi-FI" sz="1900" b="1" dirty="0"/>
              <a:t>humanismi</a:t>
            </a:r>
            <a:r>
              <a:rPr lang="fi-FI" sz="1900" dirty="0"/>
              <a:t>)</a:t>
            </a:r>
          </a:p>
          <a:p>
            <a:pPr indent="-173736" eaLnBrk="1" fontAlgn="auto" hangingPunct="1">
              <a:spcAft>
                <a:spcPts val="0"/>
              </a:spcAft>
              <a:defRPr/>
            </a:pPr>
            <a:r>
              <a:rPr lang="fi-FI" sz="1900" dirty="0"/>
              <a:t>Ihmisihanteena </a:t>
            </a:r>
            <a:r>
              <a:rPr lang="fi-FI" sz="1900" b="1" dirty="0"/>
              <a:t>yleisnero (”</a:t>
            </a:r>
            <a:r>
              <a:rPr lang="fi-FI" sz="1900" b="1" dirty="0" err="1"/>
              <a:t>uomo</a:t>
            </a:r>
            <a:r>
              <a:rPr lang="fi-FI" sz="1900" b="1" dirty="0"/>
              <a:t> </a:t>
            </a:r>
            <a:r>
              <a:rPr lang="fi-FI" sz="1900" b="1" dirty="0" err="1"/>
              <a:t>universale</a:t>
            </a:r>
            <a:r>
              <a:rPr lang="fi-FI" sz="1900" b="1" dirty="0"/>
              <a:t>”)</a:t>
            </a:r>
            <a:r>
              <a:rPr lang="fi-FI" sz="1900" dirty="0"/>
              <a:t>, monien alojen taitaja</a:t>
            </a:r>
          </a:p>
          <a:p>
            <a:pPr indent="-173736" eaLnBrk="1" fontAlgn="auto" hangingPunct="1">
              <a:spcAft>
                <a:spcPts val="0"/>
              </a:spcAft>
              <a:defRPr/>
            </a:pPr>
            <a:r>
              <a:rPr lang="fi-FI" sz="1900" dirty="0"/>
              <a:t>Kuuluisimpia hahmoja:  </a:t>
            </a:r>
            <a:r>
              <a:rPr lang="fi-FI" sz="1900" i="1" dirty="0"/>
              <a:t>Da Vinci, Michelangelo, Machiavelli, Shakespeare, Dante Alighieri..</a:t>
            </a:r>
          </a:p>
          <a:p>
            <a:pPr indent="-173736" eaLnBrk="1" fontAlgn="auto" hangingPunct="1">
              <a:spcAft>
                <a:spcPts val="0"/>
              </a:spcAft>
              <a:defRPr/>
            </a:pPr>
            <a:endParaRPr lang="fi-FI" sz="1900" dirty="0"/>
          </a:p>
        </p:txBody>
      </p:sp>
      <p:cxnSp>
        <p:nvCxnSpPr>
          <p:cNvPr id="8208" name="Straight Connector 820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05" name="Rectangle 2970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07" name="Freeform: Shape 2970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98" name="Otsikko 1">
            <a:extLst>
              <a:ext uri="{FF2B5EF4-FFF2-40B4-BE49-F238E27FC236}">
                <a16:creationId xmlns:a16="http://schemas.microsoft.com/office/drawing/2014/main" id="{7567CD0F-5826-19D1-6A2F-81C01287AACB}"/>
              </a:ext>
            </a:extLst>
          </p:cNvPr>
          <p:cNvSpPr>
            <a:spLocks noGrp="1"/>
          </p:cNvSpPr>
          <p:nvPr>
            <p:ph type="title"/>
          </p:nvPr>
        </p:nvSpPr>
        <p:spPr>
          <a:xfrm>
            <a:off x="603504" y="640080"/>
            <a:ext cx="2462022" cy="5257800"/>
          </a:xfrm>
        </p:spPr>
        <p:txBody>
          <a:bodyPr>
            <a:normAutofit/>
          </a:bodyPr>
          <a:lstStyle/>
          <a:p>
            <a:pPr eaLnBrk="1" hangingPunct="1"/>
            <a:r>
              <a:rPr lang="fi-FI" altLang="fi-FI">
                <a:solidFill>
                  <a:schemeClr val="bg1"/>
                </a:solidFill>
                <a:cs typeface="Tunga" panose="020B0502040204020203" pitchFamily="34" charset="0"/>
              </a:rPr>
              <a:t>Esimerkkejä teeseistä</a:t>
            </a:r>
          </a:p>
        </p:txBody>
      </p:sp>
      <p:sp>
        <p:nvSpPr>
          <p:cNvPr id="18435" name="Sisällön paikkamerkki 2">
            <a:extLst>
              <a:ext uri="{FF2B5EF4-FFF2-40B4-BE49-F238E27FC236}">
                <a16:creationId xmlns:a16="http://schemas.microsoft.com/office/drawing/2014/main" id="{10472E4F-2587-376E-D6C6-8D09DFD7B4FB}"/>
              </a:ext>
            </a:extLst>
          </p:cNvPr>
          <p:cNvSpPr>
            <a:spLocks noGrp="1"/>
          </p:cNvSpPr>
          <p:nvPr>
            <p:ph sz="quarter" idx="13"/>
          </p:nvPr>
        </p:nvSpPr>
        <p:spPr>
          <a:xfrm>
            <a:off x="4018788" y="640081"/>
            <a:ext cx="4518490" cy="5257800"/>
          </a:xfrm>
        </p:spPr>
        <p:txBody>
          <a:bodyPr anchor="ctr">
            <a:normAutofit/>
          </a:bodyPr>
          <a:lstStyle/>
          <a:p>
            <a:pPr indent="-173736" eaLnBrk="1" fontAlgn="auto" hangingPunct="1">
              <a:spcAft>
                <a:spcPts val="0"/>
              </a:spcAft>
              <a:defRPr/>
            </a:pPr>
            <a:r>
              <a:rPr lang="fi-FI" altLang="fi-FI" i="1"/>
              <a:t>”On Jumalan pilkkaamista sanoa, että aneristillä, joka on koristettu paavin vaakunalla ja pystytetään kirkkoihin, on sama arvo kuin Kristuksen ristillä.” – 79. teesi </a:t>
            </a:r>
          </a:p>
          <a:p>
            <a:pPr indent="-173736" eaLnBrk="1" fontAlgn="auto" hangingPunct="1">
              <a:spcAft>
                <a:spcPts val="0"/>
              </a:spcAft>
              <a:defRPr/>
            </a:pPr>
            <a:r>
              <a:rPr lang="fi-FI" altLang="fi-FI" i="1"/>
              <a:t>”Miksi ei paavi päästä vapaaksi kiirastulesta puhtaastaan pyhän rakkauden pakotuksesta ja sielujen äärettömän hädän hellyttämänä - siinähän toki pitäisi olla hänelle kyllin syytä! - kun hän kuitenkin vapauttaa lukemattomia sieluja kurjan rahan vuoksi, joka annetaan Pietarinkirkon rakentamiseen, siis niin mitättömästä syystä?” – 82. teesi</a:t>
            </a:r>
          </a:p>
          <a:p>
            <a:pPr indent="-173736" eaLnBrk="1" fontAlgn="auto" hangingPunct="1">
              <a:spcAft>
                <a:spcPts val="0"/>
              </a:spcAft>
              <a:defRPr/>
            </a:pPr>
            <a:endParaRPr lang="fi-FI" altLang="fi-FI"/>
          </a:p>
          <a:p>
            <a:pPr indent="-173736" eaLnBrk="1" fontAlgn="auto" hangingPunct="1">
              <a:spcAft>
                <a:spcPts val="0"/>
              </a:spcAft>
              <a:defRPr/>
            </a:pPr>
            <a:endParaRPr lang="fi-FI" altLang="fi-FI"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a:extLst>
              <a:ext uri="{FF2B5EF4-FFF2-40B4-BE49-F238E27FC236}">
                <a16:creationId xmlns:a16="http://schemas.microsoft.com/office/drawing/2014/main" id="{98653A56-329A-487D-1E69-BF2152D7A9F1}"/>
              </a:ext>
            </a:extLst>
          </p:cNvPr>
          <p:cNvSpPr>
            <a:spLocks noGrp="1"/>
          </p:cNvSpPr>
          <p:nvPr>
            <p:ph type="title"/>
          </p:nvPr>
        </p:nvSpPr>
        <p:spPr>
          <a:xfrm>
            <a:off x="606478" y="386930"/>
            <a:ext cx="6927525" cy="1188950"/>
          </a:xfrm>
        </p:spPr>
        <p:txBody>
          <a:bodyPr anchor="b">
            <a:normAutofit/>
          </a:bodyPr>
          <a:lstStyle/>
          <a:p>
            <a:pPr eaLnBrk="1" hangingPunct="1"/>
            <a:r>
              <a:rPr lang="fi-FI" altLang="fi-FI" sz="4700">
                <a:cs typeface="Tunga" panose="020B0502040204020203" pitchFamily="34" charset="0"/>
              </a:rPr>
              <a:t>Absolutismi </a:t>
            </a:r>
          </a:p>
        </p:txBody>
      </p:sp>
      <p:grpSp>
        <p:nvGrpSpPr>
          <p:cNvPr id="30729" name="Group 3072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30730" name="Rectangle 3072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1" name="Rectangle 3073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33" name="Rectangle 3073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Rectangle 3">
            <a:extLst>
              <a:ext uri="{FF2B5EF4-FFF2-40B4-BE49-F238E27FC236}">
                <a16:creationId xmlns:a16="http://schemas.microsoft.com/office/drawing/2014/main" id="{B75A4729-C00F-A66C-27CA-E602D7E80D22}"/>
              </a:ext>
            </a:extLst>
          </p:cNvPr>
          <p:cNvSpPr>
            <a:spLocks noGrp="1" noChangeArrowheads="1"/>
          </p:cNvSpPr>
          <p:nvPr>
            <p:ph sz="quarter" idx="13"/>
          </p:nvPr>
        </p:nvSpPr>
        <p:spPr>
          <a:xfrm>
            <a:off x="420493" y="2559235"/>
            <a:ext cx="7863768" cy="3435531"/>
          </a:xfrm>
        </p:spPr>
        <p:txBody>
          <a:bodyPr anchor="ctr">
            <a:normAutofit/>
          </a:bodyPr>
          <a:lstStyle/>
          <a:p>
            <a:pPr indent="-173736" eaLnBrk="1" fontAlgn="auto" hangingPunct="1">
              <a:spcAft>
                <a:spcPts val="0"/>
              </a:spcAft>
              <a:defRPr/>
            </a:pPr>
            <a:r>
              <a:rPr lang="fi-FI" altLang="fi-FI" sz="2800" dirty="0"/>
              <a:t>1600-luvulla siirryttiin </a:t>
            </a:r>
            <a:r>
              <a:rPr lang="fi-FI" altLang="fi-FI" sz="2800" b="1" dirty="0"/>
              <a:t>absolutismiin eli kuninkaan yksinvaltaan</a:t>
            </a:r>
          </a:p>
          <a:p>
            <a:pPr indent="-173736" eaLnBrk="1" fontAlgn="auto" hangingPunct="1">
              <a:spcAft>
                <a:spcPts val="0"/>
              </a:spcAft>
              <a:defRPr/>
            </a:pPr>
            <a:r>
              <a:rPr lang="fi-FI" altLang="fi-FI" sz="2800" dirty="0"/>
              <a:t>Syinä olivat </a:t>
            </a:r>
            <a:r>
              <a:rPr lang="fi-FI" altLang="fi-FI" sz="2800" b="1" dirty="0"/>
              <a:t>löytöretkiltä saadut vauraudet</a:t>
            </a:r>
            <a:r>
              <a:rPr lang="fi-FI" altLang="fi-FI" sz="2800" dirty="0"/>
              <a:t> ja </a:t>
            </a:r>
            <a:r>
              <a:rPr lang="fi-FI" altLang="fi-FI" sz="2800" b="1" dirty="0"/>
              <a:t>katolisten kirkon hajaannus</a:t>
            </a:r>
            <a:endParaRPr lang="fi-FI" altLang="fi-FI" sz="2800" dirty="0"/>
          </a:p>
          <a:p>
            <a:pPr indent="-173736" eaLnBrk="1" fontAlgn="auto" hangingPunct="1">
              <a:spcAft>
                <a:spcPts val="0"/>
              </a:spcAft>
              <a:defRPr/>
            </a:pPr>
            <a:r>
              <a:rPr lang="fi-FI" altLang="fi-FI" sz="2800" dirty="0"/>
              <a:t>Malliesimerkki absolutismista oli Ranskan kuningas </a:t>
            </a:r>
            <a:r>
              <a:rPr lang="fi-FI" altLang="fi-FI" sz="2800" b="1" dirty="0"/>
              <a:t>Ludvig XIV</a:t>
            </a:r>
            <a:r>
              <a:rPr lang="fi-FI" altLang="fi-FI" sz="2800" dirty="0"/>
              <a:t> ja </a:t>
            </a:r>
            <a:r>
              <a:rPr lang="fi-FI" altLang="fi-FI" sz="2800" b="1" dirty="0"/>
              <a:t>Versailles</a:t>
            </a:r>
            <a:endParaRPr lang="fi-FI" altLang="fi-FI" sz="2800" dirty="0"/>
          </a:p>
          <a:p>
            <a:pPr indent="-173736" eaLnBrk="1" fontAlgn="auto" hangingPunct="1">
              <a:spcAft>
                <a:spcPts val="0"/>
              </a:spcAft>
              <a:defRPr/>
            </a:pPr>
            <a:endParaRPr lang="fi-FI" altLang="fi-FI"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3" name="Rectangle 3175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5" y="2043803"/>
            <a:ext cx="7642689"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47" name="Picture 2">
            <a:extLst>
              <a:ext uri="{FF2B5EF4-FFF2-40B4-BE49-F238E27FC236}">
                <a16:creationId xmlns:a16="http://schemas.microsoft.com/office/drawing/2014/main" id="{D0B91B82-AF16-1726-59F9-FC62735BEA1C}"/>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73125" y="2384425"/>
            <a:ext cx="2525713" cy="36163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3">
            <a:extLst>
              <a:ext uri="{FF2B5EF4-FFF2-40B4-BE49-F238E27FC236}">
                <a16:creationId xmlns:a16="http://schemas.microsoft.com/office/drawing/2014/main" id="{73C75670-EF17-6E33-1D32-851D4862C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2384425"/>
            <a:ext cx="4800600" cy="36163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6" name="Otsikko 1">
            <a:extLst>
              <a:ext uri="{FF2B5EF4-FFF2-40B4-BE49-F238E27FC236}">
                <a16:creationId xmlns:a16="http://schemas.microsoft.com/office/drawing/2014/main" id="{07ABEA1F-5CB0-14C1-4E2D-65AFF07B5B57}"/>
              </a:ext>
            </a:extLst>
          </p:cNvPr>
          <p:cNvSpPr>
            <a:spLocks noGrp="1"/>
          </p:cNvSpPr>
          <p:nvPr>
            <p:ph type="title"/>
          </p:nvPr>
        </p:nvSpPr>
        <p:spPr>
          <a:xfrm>
            <a:off x="652653" y="606564"/>
            <a:ext cx="7838694" cy="1325563"/>
          </a:xfrm>
        </p:spPr>
        <p:txBody>
          <a:bodyPr anchor="ctr">
            <a:normAutofit/>
          </a:bodyPr>
          <a:lstStyle/>
          <a:p>
            <a:pPr eaLnBrk="1" hangingPunct="1"/>
            <a:r>
              <a:rPr lang="fi-FI" altLang="fi-FI">
                <a:cs typeface="Tunga" panose="020B0502040204020203" pitchFamily="34" charset="0"/>
              </a:rPr>
              <a:t>Ludvig XIV (1638-1715)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5" name="Rectangle 3277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7" name="Freeform: Shape 3277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Otsikko 1">
            <a:extLst>
              <a:ext uri="{FF2B5EF4-FFF2-40B4-BE49-F238E27FC236}">
                <a16:creationId xmlns:a16="http://schemas.microsoft.com/office/drawing/2014/main" id="{86AD25C4-65A6-F191-637D-A955D167B761}"/>
              </a:ext>
            </a:extLst>
          </p:cNvPr>
          <p:cNvSpPr>
            <a:spLocks noGrp="1"/>
          </p:cNvSpPr>
          <p:nvPr>
            <p:ph type="title"/>
          </p:nvPr>
        </p:nvSpPr>
        <p:spPr>
          <a:xfrm>
            <a:off x="515125" y="1153572"/>
            <a:ext cx="2400300" cy="4461163"/>
          </a:xfrm>
        </p:spPr>
        <p:txBody>
          <a:bodyPr>
            <a:normAutofit/>
          </a:bodyPr>
          <a:lstStyle/>
          <a:p>
            <a:r>
              <a:rPr lang="fi-FI" altLang="fi-FI">
                <a:solidFill>
                  <a:srgbClr val="FFFFFF"/>
                </a:solidFill>
                <a:cs typeface="Tunga" panose="020B0502040204020203" pitchFamily="34" charset="0"/>
              </a:rPr>
              <a:t>Barokki (1600-luku)</a:t>
            </a:r>
          </a:p>
        </p:txBody>
      </p:sp>
      <p:sp>
        <p:nvSpPr>
          <p:cNvPr id="32779" name="Arc 3277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0CD1BED7-91B1-2228-A7FF-80D4688B2919}"/>
              </a:ext>
            </a:extLst>
          </p:cNvPr>
          <p:cNvSpPr>
            <a:spLocks noGrp="1"/>
          </p:cNvSpPr>
          <p:nvPr>
            <p:ph sz="quarter" idx="13"/>
          </p:nvPr>
        </p:nvSpPr>
        <p:spPr>
          <a:xfrm>
            <a:off x="3335481" y="591344"/>
            <a:ext cx="5179868" cy="5585619"/>
          </a:xfrm>
        </p:spPr>
        <p:txBody>
          <a:bodyPr anchor="ctr">
            <a:normAutofit/>
          </a:bodyPr>
          <a:lstStyle/>
          <a:p>
            <a:pPr eaLnBrk="1" hangingPunct="1">
              <a:defRPr/>
            </a:pPr>
            <a:r>
              <a:rPr lang="fi-FI" altLang="fi-FI" sz="2800" dirty="0"/>
              <a:t>Barokki = ”</a:t>
            </a:r>
            <a:r>
              <a:rPr lang="fi-FI" altLang="fi-FI" sz="2800" i="1" dirty="0"/>
              <a:t>epämuodostunut helmi</a:t>
            </a:r>
            <a:r>
              <a:rPr lang="fi-FI" altLang="fi-FI" sz="2800" dirty="0"/>
              <a:t>”</a:t>
            </a:r>
          </a:p>
          <a:p>
            <a:pPr eaLnBrk="1" hangingPunct="1">
              <a:defRPr/>
            </a:pPr>
            <a:r>
              <a:rPr lang="fi-FI" altLang="fi-FI" sz="2800" dirty="0"/>
              <a:t>Korosti </a:t>
            </a:r>
            <a:r>
              <a:rPr lang="fi-FI" altLang="fi-FI" sz="2800" b="1" dirty="0"/>
              <a:t>mahtipontisuutta, koristeellisuutta, geometrisia muotoja</a:t>
            </a:r>
            <a:r>
              <a:rPr lang="fi-FI" altLang="fi-FI" sz="2800" dirty="0"/>
              <a:t> ja </a:t>
            </a:r>
            <a:r>
              <a:rPr lang="fi-FI" altLang="fi-FI" sz="2800" b="1" dirty="0"/>
              <a:t>tarkkoja etikettejä</a:t>
            </a:r>
          </a:p>
          <a:p>
            <a:pPr eaLnBrk="1" hangingPunct="1">
              <a:defRPr/>
            </a:pPr>
            <a:r>
              <a:rPr lang="fi-FI" altLang="fi-FI" sz="2800" dirty="0"/>
              <a:t>Yhteys </a:t>
            </a:r>
            <a:r>
              <a:rPr lang="fi-FI" altLang="fi-FI" sz="2800" b="1" dirty="0"/>
              <a:t>katoliseen kirkkoon</a:t>
            </a:r>
          </a:p>
          <a:p>
            <a:pPr eaLnBrk="1" hangingPunct="1">
              <a:defRPr/>
            </a:pPr>
            <a:r>
              <a:rPr lang="fi-FI" altLang="fi-FI" sz="2800" dirty="0"/>
              <a:t>Maalauksissa </a:t>
            </a:r>
            <a:r>
              <a:rPr lang="fi-FI" altLang="fi-FI" sz="2800" b="1" dirty="0"/>
              <a:t>tummat sävyt, valon ja</a:t>
            </a:r>
            <a:r>
              <a:rPr lang="fi-FI" altLang="fi-FI" sz="2800" dirty="0"/>
              <a:t> </a:t>
            </a:r>
            <a:r>
              <a:rPr lang="fi-FI" altLang="fi-FI" sz="2800" b="1" dirty="0"/>
              <a:t>varjon vaihtelu</a:t>
            </a:r>
          </a:p>
          <a:p>
            <a:pPr eaLnBrk="1" hangingPunct="1">
              <a:defRPr/>
            </a:pPr>
            <a:r>
              <a:rPr lang="fi-FI" altLang="fi-FI" sz="2800" dirty="0"/>
              <a:t>Aiheina </a:t>
            </a:r>
            <a:r>
              <a:rPr lang="fi-FI" altLang="fi-FI" sz="2800" b="1" dirty="0"/>
              <a:t>muotokuvat </a:t>
            </a:r>
            <a:r>
              <a:rPr lang="fi-FI" altLang="fi-FI" sz="2800" dirty="0"/>
              <a:t>tai </a:t>
            </a:r>
            <a:r>
              <a:rPr lang="fi-FI" altLang="fi-FI" sz="2800" b="1" dirty="0"/>
              <a:t>tunteikkaat aiheet</a:t>
            </a:r>
          </a:p>
          <a:p>
            <a:pPr eaLnBrk="1" hangingPunct="1">
              <a:defRPr/>
            </a:pPr>
            <a:r>
              <a:rPr lang="fi-FI" altLang="fi-FI" sz="2800" dirty="0"/>
              <a:t>Taiteilijoita </a:t>
            </a:r>
            <a:r>
              <a:rPr lang="fi-FI" altLang="fi-FI" sz="2800" b="1" dirty="0"/>
              <a:t>Rubens, Rembrandt, Bach, Vivaldi..</a:t>
            </a:r>
            <a:endParaRPr lang="fi-FI" altLang="fi-FI" sz="2800" dirty="0"/>
          </a:p>
          <a:p>
            <a:pPr>
              <a:defRPr/>
            </a:pPr>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0" name="Rectangle 3379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Otsikko 1">
            <a:extLst>
              <a:ext uri="{FF2B5EF4-FFF2-40B4-BE49-F238E27FC236}">
                <a16:creationId xmlns:a16="http://schemas.microsoft.com/office/drawing/2014/main" id="{3795EDBE-27EF-4F02-5EC0-795DAACD789D}"/>
              </a:ext>
            </a:extLst>
          </p:cNvPr>
          <p:cNvSpPr>
            <a:spLocks noGrp="1"/>
          </p:cNvSpPr>
          <p:nvPr>
            <p:ph type="title"/>
          </p:nvPr>
        </p:nvSpPr>
        <p:spPr>
          <a:xfrm>
            <a:off x="6950931" y="2023110"/>
            <a:ext cx="1852218" cy="2846070"/>
          </a:xfrm>
        </p:spPr>
        <p:txBody>
          <a:bodyPr vert="horz" lIns="91440" tIns="45720" rIns="91440" bIns="45720" rtlCol="0" anchor="ctr">
            <a:normAutofit/>
          </a:bodyPr>
          <a:lstStyle/>
          <a:p>
            <a:pPr defTabSz="914400"/>
            <a:r>
              <a:rPr lang="en-US" altLang="fi-FI" sz="2700"/>
              <a:t>Rembrandt: Yövartio (1642)</a:t>
            </a:r>
          </a:p>
        </p:txBody>
      </p:sp>
      <p:sp>
        <p:nvSpPr>
          <p:cNvPr id="33802" name="Rectangle 3380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04" name="Rectangle 3380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5" name="Sisällön paikkamerkki 3">
            <a:extLst>
              <a:ext uri="{FF2B5EF4-FFF2-40B4-BE49-F238E27FC236}">
                <a16:creationId xmlns:a16="http://schemas.microsoft.com/office/drawing/2014/main" id="{1917CCFA-27BD-D90E-E463-C22D8A7DD8D4}"/>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17751" r="13823" b="2"/>
          <a:stretch/>
        </p:blipFill>
        <p:spPr bwMode="auto">
          <a:xfrm>
            <a:off x="408928" y="858525"/>
            <a:ext cx="5706228" cy="5211906"/>
          </a:xfrm>
          <a:prstGeom prst="rect">
            <a:avLst/>
          </a:prstGeom>
        </p:spPr>
      </p:pic>
      <p:sp>
        <p:nvSpPr>
          <p:cNvPr id="33806" name="Rectangle 3380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6" name="Rectangle 34825">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828" name="Rectangle 34827">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18" name="Rectangle 2">
            <a:extLst>
              <a:ext uri="{FF2B5EF4-FFF2-40B4-BE49-F238E27FC236}">
                <a16:creationId xmlns:a16="http://schemas.microsoft.com/office/drawing/2014/main" id="{66A17B65-6497-EBEF-3020-C3A8F3B1C820}"/>
              </a:ext>
            </a:extLst>
          </p:cNvPr>
          <p:cNvSpPr>
            <a:spLocks noGrp="1"/>
          </p:cNvSpPr>
          <p:nvPr>
            <p:ph type="title"/>
          </p:nvPr>
        </p:nvSpPr>
        <p:spPr>
          <a:xfrm>
            <a:off x="788670" y="4440602"/>
            <a:ext cx="2654046" cy="1645920"/>
          </a:xfrm>
        </p:spPr>
        <p:txBody>
          <a:bodyPr>
            <a:normAutofit/>
          </a:bodyPr>
          <a:lstStyle/>
          <a:p>
            <a:pPr eaLnBrk="1" hangingPunct="1"/>
            <a:r>
              <a:rPr lang="fi-FI" altLang="fi-FI" sz="2800">
                <a:cs typeface="Tunga" panose="020B0502040204020203" pitchFamily="34" charset="0"/>
              </a:rPr>
              <a:t>Versailles</a:t>
            </a:r>
          </a:p>
        </p:txBody>
      </p:sp>
      <p:pic>
        <p:nvPicPr>
          <p:cNvPr id="34821" name="Picture 7" descr="Tiedosto:Galerie1.JPG">
            <a:hlinkClick r:id="rId2"/>
            <a:extLst>
              <a:ext uri="{FF2B5EF4-FFF2-40B4-BE49-F238E27FC236}">
                <a16:creationId xmlns:a16="http://schemas.microsoft.com/office/drawing/2014/main" id="{54D91738-E3D5-927B-11AB-E61F8EF6A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2" r="18202" b="2"/>
          <a:stretch/>
        </p:blipFill>
        <p:spPr bwMode="auto">
          <a:xfrm>
            <a:off x="4" y="10"/>
            <a:ext cx="3663287" cy="39959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Tiedosto:Versailles Garden.jpg">
            <a:hlinkClick r:id="rId4"/>
            <a:extLst>
              <a:ext uri="{FF2B5EF4-FFF2-40B4-BE49-F238E27FC236}">
                <a16:creationId xmlns:a16="http://schemas.microsoft.com/office/drawing/2014/main" id="{57121F82-EE6A-3016-91A0-CCDB38FCB2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1" r="9578" b="-1"/>
          <a:stretch/>
        </p:blipFill>
        <p:spPr bwMode="auto">
          <a:xfrm>
            <a:off x="3806157" y="10"/>
            <a:ext cx="5337839" cy="39959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Rectangle 34829">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832" name="Rectangle 34831">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3" name="Rectangle 3">
            <a:extLst>
              <a:ext uri="{FF2B5EF4-FFF2-40B4-BE49-F238E27FC236}">
                <a16:creationId xmlns:a16="http://schemas.microsoft.com/office/drawing/2014/main" id="{439E460A-76FB-9591-30B4-EF4372204859}"/>
              </a:ext>
            </a:extLst>
          </p:cNvPr>
          <p:cNvSpPr>
            <a:spLocks noGrp="1" noChangeArrowheads="1"/>
          </p:cNvSpPr>
          <p:nvPr>
            <p:ph sz="quarter" idx="13"/>
          </p:nvPr>
        </p:nvSpPr>
        <p:spPr>
          <a:xfrm>
            <a:off x="4011930" y="4440602"/>
            <a:ext cx="4505706" cy="1645920"/>
          </a:xfrm>
        </p:spPr>
        <p:txBody>
          <a:bodyPr anchor="ctr">
            <a:normAutofit/>
          </a:bodyPr>
          <a:lstStyle/>
          <a:p>
            <a:pPr indent="-173736" eaLnBrk="1" fontAlgn="auto" hangingPunct="1">
              <a:spcAft>
                <a:spcPts val="0"/>
              </a:spcAft>
              <a:defRPr/>
            </a:pPr>
            <a:endParaRPr lang="fi-FI" altLang="fi-FI"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DABD8086-C2B1-B6ED-5F5E-AE9EA7D2D50D}"/>
              </a:ext>
            </a:extLst>
          </p:cNvPr>
          <p:cNvSpPr>
            <a:spLocks noGrp="1"/>
          </p:cNvSpPr>
          <p:nvPr>
            <p:ph type="title"/>
          </p:nvPr>
        </p:nvSpPr>
        <p:spPr>
          <a:xfrm>
            <a:off x="276225" y="228600"/>
            <a:ext cx="8591550" cy="492125"/>
          </a:xfrm>
        </p:spPr>
        <p:txBody>
          <a:bodyPr>
            <a:normAutofit fontScale="90000"/>
          </a:bodyPr>
          <a:lstStyle/>
          <a:p>
            <a:pPr eaLnBrk="1" hangingPunct="1">
              <a:defRPr/>
            </a:pPr>
            <a:r>
              <a:rPr lang="fi-FI" altLang="fi-FI" dirty="0">
                <a:cs typeface="Tunga" pitchFamily="34" charset="0"/>
              </a:rPr>
              <a:t>Renessanssitaide</a:t>
            </a:r>
          </a:p>
        </p:txBody>
      </p:sp>
      <p:sp>
        <p:nvSpPr>
          <p:cNvPr id="3" name="Sisällön paikkamerkki 2">
            <a:extLst>
              <a:ext uri="{FF2B5EF4-FFF2-40B4-BE49-F238E27FC236}">
                <a16:creationId xmlns:a16="http://schemas.microsoft.com/office/drawing/2014/main" id="{4827FD7C-DFD3-F215-9760-3818504E8357}"/>
              </a:ext>
            </a:extLst>
          </p:cNvPr>
          <p:cNvSpPr>
            <a:spLocks noGrp="1"/>
          </p:cNvSpPr>
          <p:nvPr>
            <p:ph sz="quarter" idx="13"/>
          </p:nvPr>
        </p:nvSpPr>
        <p:spPr>
          <a:xfrm>
            <a:off x="274638" y="1052513"/>
            <a:ext cx="8594725" cy="5183187"/>
          </a:xfrm>
        </p:spPr>
        <p:txBody>
          <a:bodyPr/>
          <a:lstStyle/>
          <a:p>
            <a:pPr indent="-173736" eaLnBrk="1" fontAlgn="auto" hangingPunct="1">
              <a:spcAft>
                <a:spcPts val="0"/>
              </a:spcAft>
              <a:defRPr/>
            </a:pPr>
            <a:r>
              <a:rPr lang="fi-FI" sz="2400" b="1" dirty="0"/>
              <a:t>Aiheet: uskonnolliset aiheet, antiikin mytologia</a:t>
            </a:r>
          </a:p>
          <a:p>
            <a:pPr indent="-173736" eaLnBrk="1" fontAlgn="auto" hangingPunct="1">
              <a:spcAft>
                <a:spcPts val="0"/>
              </a:spcAft>
              <a:defRPr/>
            </a:pPr>
            <a:r>
              <a:rPr lang="fi-FI" sz="2400" b="1" dirty="0"/>
              <a:t>Antiikkivaikutteet</a:t>
            </a:r>
            <a:r>
              <a:rPr lang="fi-FI" sz="2400" dirty="0"/>
              <a:t>: mm. kuvanveisto, arkkitehtuuri</a:t>
            </a:r>
          </a:p>
          <a:p>
            <a:pPr indent="-173736" eaLnBrk="1" fontAlgn="auto" hangingPunct="1">
              <a:spcAft>
                <a:spcPts val="0"/>
              </a:spcAft>
              <a:defRPr/>
            </a:pPr>
            <a:r>
              <a:rPr lang="fi-FI" sz="2400" b="1" dirty="0"/>
              <a:t>Keskeisperspektiivi</a:t>
            </a:r>
            <a:r>
              <a:rPr lang="fi-FI" sz="2400" dirty="0"/>
              <a:t> (syvyysvaikutelma)</a:t>
            </a:r>
          </a:p>
          <a:p>
            <a:pPr indent="-173736" eaLnBrk="1" fontAlgn="auto" hangingPunct="1">
              <a:spcAft>
                <a:spcPts val="0"/>
              </a:spcAft>
              <a:defRPr/>
            </a:pPr>
            <a:r>
              <a:rPr lang="fi-FI" sz="2400" b="1" dirty="0"/>
              <a:t>Matemaattisuus, geometrisyys</a:t>
            </a:r>
            <a:r>
              <a:rPr lang="fi-FI" sz="2400" dirty="0"/>
              <a:t>: tarkka ihmisen kuvaaminen</a:t>
            </a:r>
          </a:p>
          <a:p>
            <a:pPr marL="0" indent="0" eaLnBrk="1" fontAlgn="auto" hangingPunct="1">
              <a:spcAft>
                <a:spcPts val="0"/>
              </a:spcAft>
              <a:buFont typeface="Arial" panose="020B0604020202020204" pitchFamily="34" charset="0"/>
              <a:buNone/>
              <a:defRPr/>
            </a:pPr>
            <a:endParaRPr lang="fi-FI" dirty="0"/>
          </a:p>
          <a:p>
            <a:pPr indent="-173736" eaLnBrk="1" fontAlgn="auto" hangingPunct="1">
              <a:spcAft>
                <a:spcPts val="0"/>
              </a:spcAft>
              <a:defRPr/>
            </a:pPr>
            <a:endParaRPr lang="fi-FI" dirty="0"/>
          </a:p>
        </p:txBody>
      </p:sp>
      <p:pic>
        <p:nvPicPr>
          <p:cNvPr id="9220" name="Picture 2">
            <a:extLst>
              <a:ext uri="{FF2B5EF4-FFF2-40B4-BE49-F238E27FC236}">
                <a16:creationId xmlns:a16="http://schemas.microsoft.com/office/drawing/2014/main" id="{9BBEF764-90A9-F842-E68B-D496D5453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925" y="3109913"/>
            <a:ext cx="244792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1" name="Tekstiruutu 3">
            <a:extLst>
              <a:ext uri="{FF2B5EF4-FFF2-40B4-BE49-F238E27FC236}">
                <a16:creationId xmlns:a16="http://schemas.microsoft.com/office/drawing/2014/main" id="{4E2FEB41-9020-7D5F-FE3B-1D2A040F3ABF}"/>
              </a:ext>
            </a:extLst>
          </p:cNvPr>
          <p:cNvSpPr txBox="1">
            <a:spLocks noChangeArrowheads="1"/>
          </p:cNvSpPr>
          <p:nvPr/>
        </p:nvSpPr>
        <p:spPr bwMode="auto">
          <a:xfrm>
            <a:off x="5795963" y="5084763"/>
            <a:ext cx="2808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Font typeface="Arial" panose="020B0604020202020204" pitchFamily="34" charset="0"/>
              <a:buChar char="•"/>
              <a:defRPr sz="2200">
                <a:solidFill>
                  <a:schemeClr val="tx2"/>
                </a:solidFill>
                <a:latin typeface="Candara" panose="020E0502030303020204" pitchFamily="34" charset="0"/>
                <a:cs typeface="Tahoma" panose="020B0604030504040204" pitchFamily="34" charset="0"/>
              </a:defRPr>
            </a:lvl1pPr>
            <a:lvl2pPr marL="742950" indent="-285750">
              <a:spcBef>
                <a:spcPts val="600"/>
              </a:spcBef>
              <a:buClr>
                <a:schemeClr val="accent1"/>
              </a:buClr>
              <a:buFont typeface="Arial" panose="020B0604020202020204" pitchFamily="34" charset="0"/>
              <a:buChar char="•"/>
              <a:defRPr sz="2000">
                <a:solidFill>
                  <a:schemeClr val="tx2"/>
                </a:solidFill>
                <a:latin typeface="Candara" panose="020E0502030303020204" pitchFamily="34" charset="0"/>
                <a:cs typeface="Tahoma" panose="020B0604030504040204" pitchFamily="34" charset="0"/>
              </a:defRPr>
            </a:lvl2pPr>
            <a:lvl3pPr marL="1143000" indent="-228600">
              <a:spcBef>
                <a:spcPts val="600"/>
              </a:spcBef>
              <a:buClr>
                <a:schemeClr val="accent1"/>
              </a:buClr>
              <a:buFont typeface="Arial" panose="020B0604020202020204" pitchFamily="34" charset="0"/>
              <a:buChar char="•"/>
              <a:defRPr>
                <a:solidFill>
                  <a:schemeClr val="tx2"/>
                </a:solidFill>
                <a:latin typeface="Candara" panose="020E0502030303020204" pitchFamily="34" charset="0"/>
                <a:cs typeface="Tahoma" panose="020B0604030504040204" pitchFamily="34" charset="0"/>
              </a:defRPr>
            </a:lvl3pPr>
            <a:lvl4pPr marL="1600200" indent="-228600">
              <a:spcBef>
                <a:spcPts val="600"/>
              </a:spcBef>
              <a:buClr>
                <a:schemeClr val="accent1"/>
              </a:buClr>
              <a:buFont typeface="Arial" panose="020B0604020202020204" pitchFamily="34" charset="0"/>
              <a:buChar char="•"/>
              <a:defRPr sz="1600">
                <a:solidFill>
                  <a:schemeClr val="tx2"/>
                </a:solidFill>
                <a:latin typeface="Candara" panose="020E0502030303020204" pitchFamily="34" charset="0"/>
                <a:cs typeface="Tahoma" panose="020B0604030504040204" pitchFamily="34" charset="0"/>
              </a:defRPr>
            </a:lvl4pPr>
            <a:lvl5pPr marL="2057400" indent="-228600">
              <a:spcBef>
                <a:spcPts val="600"/>
              </a:spcBef>
              <a:buClr>
                <a:schemeClr val="accent1"/>
              </a:buClr>
              <a:buFont typeface="Arial" panose="020B0604020202020204" pitchFamily="34" charset="0"/>
              <a:buChar char="•"/>
              <a:defRPr sz="1600">
                <a:solidFill>
                  <a:schemeClr val="tx2"/>
                </a:solidFill>
                <a:latin typeface="Candara" panose="020E0502030303020204" pitchFamily="34" charset="0"/>
                <a:cs typeface="Tahoma" panose="020B0604030504040204" pitchFamily="34" charset="0"/>
              </a:defRPr>
            </a:lvl5pPr>
            <a:lvl6pPr marL="2514600" indent="-228600" eaLnBrk="0" fontAlgn="base" hangingPunct="0">
              <a:spcBef>
                <a:spcPts val="600"/>
              </a:spcBef>
              <a:spcAft>
                <a:spcPct val="0"/>
              </a:spcAft>
              <a:buClr>
                <a:schemeClr val="accent1"/>
              </a:buClr>
              <a:buFont typeface="Arial" panose="020B0604020202020204" pitchFamily="34" charset="0"/>
              <a:buChar char="•"/>
              <a:defRPr sz="1600">
                <a:solidFill>
                  <a:schemeClr val="tx2"/>
                </a:solidFill>
                <a:latin typeface="Candara" panose="020E0502030303020204" pitchFamily="34" charset="0"/>
                <a:cs typeface="Tahoma" panose="020B0604030504040204" pitchFamily="34" charset="0"/>
              </a:defRPr>
            </a:lvl6pPr>
            <a:lvl7pPr marL="2971800" indent="-228600" eaLnBrk="0" fontAlgn="base" hangingPunct="0">
              <a:spcBef>
                <a:spcPts val="600"/>
              </a:spcBef>
              <a:spcAft>
                <a:spcPct val="0"/>
              </a:spcAft>
              <a:buClr>
                <a:schemeClr val="accent1"/>
              </a:buClr>
              <a:buFont typeface="Arial" panose="020B0604020202020204" pitchFamily="34" charset="0"/>
              <a:buChar char="•"/>
              <a:defRPr sz="1600">
                <a:solidFill>
                  <a:schemeClr val="tx2"/>
                </a:solidFill>
                <a:latin typeface="Candara" panose="020E0502030303020204" pitchFamily="34" charset="0"/>
                <a:cs typeface="Tahoma" panose="020B0604030504040204" pitchFamily="34" charset="0"/>
              </a:defRPr>
            </a:lvl7pPr>
            <a:lvl8pPr marL="3429000" indent="-228600" eaLnBrk="0" fontAlgn="base" hangingPunct="0">
              <a:spcBef>
                <a:spcPts val="600"/>
              </a:spcBef>
              <a:spcAft>
                <a:spcPct val="0"/>
              </a:spcAft>
              <a:buClr>
                <a:schemeClr val="accent1"/>
              </a:buClr>
              <a:buFont typeface="Arial" panose="020B0604020202020204" pitchFamily="34" charset="0"/>
              <a:buChar char="•"/>
              <a:defRPr sz="1600">
                <a:solidFill>
                  <a:schemeClr val="tx2"/>
                </a:solidFill>
                <a:latin typeface="Candara" panose="020E0502030303020204" pitchFamily="34" charset="0"/>
                <a:cs typeface="Tahoma" panose="020B0604030504040204" pitchFamily="34" charset="0"/>
              </a:defRPr>
            </a:lvl8pPr>
            <a:lvl9pPr marL="3886200" indent="-228600" eaLnBrk="0" fontAlgn="base" hangingPunct="0">
              <a:spcBef>
                <a:spcPts val="600"/>
              </a:spcBef>
              <a:spcAft>
                <a:spcPct val="0"/>
              </a:spcAft>
              <a:buClr>
                <a:schemeClr val="accent1"/>
              </a:buClr>
              <a:buFont typeface="Arial" panose="020B0604020202020204" pitchFamily="34" charset="0"/>
              <a:buChar char="•"/>
              <a:defRPr sz="1600">
                <a:solidFill>
                  <a:schemeClr val="tx2"/>
                </a:solidFill>
                <a:latin typeface="Candara" panose="020E0502030303020204" pitchFamily="34" charset="0"/>
                <a:cs typeface="Tahoma" panose="020B0604030504040204" pitchFamily="34" charset="0"/>
              </a:defRPr>
            </a:lvl9pPr>
          </a:lstStyle>
          <a:p>
            <a:pPr eaLnBrk="1" hangingPunct="1">
              <a:spcBef>
                <a:spcPct val="0"/>
              </a:spcBef>
              <a:buClrTx/>
              <a:buFontTx/>
              <a:buNone/>
            </a:pPr>
            <a:r>
              <a:rPr lang="fi-FI" altLang="fi-FI" sz="1800">
                <a:solidFill>
                  <a:schemeClr val="tx1"/>
                </a:solidFill>
                <a:latin typeface="Verdana" panose="020B0604030504040204" pitchFamily="34" charset="0"/>
              </a:rPr>
              <a:t>Lucas Cranach: Pariksen tuomio, n. 1528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Otsikko 1">
            <a:extLst>
              <a:ext uri="{FF2B5EF4-FFF2-40B4-BE49-F238E27FC236}">
                <a16:creationId xmlns:a16="http://schemas.microsoft.com/office/drawing/2014/main" id="{5FEC0AC9-E626-13EB-B396-275BCCDEFBCF}"/>
              </a:ext>
            </a:extLst>
          </p:cNvPr>
          <p:cNvSpPr>
            <a:spLocks noGrp="1"/>
          </p:cNvSpPr>
          <p:nvPr>
            <p:ph type="title"/>
          </p:nvPr>
        </p:nvSpPr>
        <p:spPr>
          <a:xfrm>
            <a:off x="630935" y="581891"/>
            <a:ext cx="2828257" cy="3740727"/>
          </a:xfrm>
        </p:spPr>
        <p:txBody>
          <a:bodyPr vert="horz" lIns="91440" tIns="45720" rIns="91440" bIns="45720" rtlCol="0" anchor="b">
            <a:normAutofit/>
          </a:bodyPr>
          <a:lstStyle/>
          <a:p>
            <a:pPr defTabSz="914400">
              <a:defRPr/>
            </a:pPr>
            <a:r>
              <a:rPr lang="en-US" altLang="fi-FI" sz="2200" b="1" kern="1200">
                <a:solidFill>
                  <a:schemeClr val="accent1"/>
                </a:solidFill>
                <a:latin typeface="+mj-lt"/>
                <a:ea typeface="+mj-ea"/>
                <a:cs typeface="+mj-cs"/>
              </a:rPr>
              <a:t>Jan van Eyck: Arnolfinin perhe (1434), </a:t>
            </a:r>
            <a:r>
              <a:rPr lang="en-US" altLang="fi-FI" sz="2200" kern="1200">
                <a:solidFill>
                  <a:schemeClr val="accent1"/>
                </a:solidFill>
                <a:latin typeface="+mj-lt"/>
                <a:ea typeface="+mj-ea"/>
                <a:cs typeface="+mj-cs"/>
              </a:rPr>
              <a:t>kuvassa on Giovanni Arnolfini ja hänen vaimonsa kotonaan Bruggessa. Peilin yläpuolella on teksti ”Johannes de Eyck fuit hic” (Jan van Eyck oli täällä). Teoksessa on monia vertauskuvia.</a:t>
            </a:r>
          </a:p>
        </p:txBody>
      </p:sp>
      <p:pic>
        <p:nvPicPr>
          <p:cNvPr id="10243" name="Sisällön paikkamerkki 3">
            <a:extLst>
              <a:ext uri="{FF2B5EF4-FFF2-40B4-BE49-F238E27FC236}">
                <a16:creationId xmlns:a16="http://schemas.microsoft.com/office/drawing/2014/main" id="{D766C60E-6176-83D5-7FD6-7B49802BC7B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3987167" y="581891"/>
            <a:ext cx="4117402" cy="55640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B6A4A3A-91B3-4523-1671-8CCAF24986E3}"/>
              </a:ext>
            </a:extLst>
          </p:cNvPr>
          <p:cNvSpPr>
            <a:spLocks noGrp="1"/>
          </p:cNvSpPr>
          <p:nvPr>
            <p:ph type="title"/>
          </p:nvPr>
        </p:nvSpPr>
        <p:spPr>
          <a:xfrm>
            <a:off x="626230" y="188640"/>
            <a:ext cx="7886699" cy="1296144"/>
          </a:xfrm>
        </p:spPr>
        <p:txBody>
          <a:bodyPr vert="horz" lIns="91440" tIns="45720" rIns="91440" bIns="45720" rtlCol="0" anchor="b">
            <a:noAutofit/>
          </a:bodyPr>
          <a:lstStyle/>
          <a:p>
            <a:pPr algn="ctr" defTabSz="914400"/>
            <a:r>
              <a:rPr lang="en-US" altLang="fi-FI" sz="1800" b="1" kern="1200" dirty="0">
                <a:solidFill>
                  <a:schemeClr val="tx1"/>
                </a:solidFill>
                <a:latin typeface="+mj-lt"/>
                <a:ea typeface="+mj-ea"/>
                <a:cs typeface="+mj-cs"/>
              </a:rPr>
              <a:t>Leonardo da Vinci: </a:t>
            </a:r>
            <a:r>
              <a:rPr lang="en-US" altLang="fi-FI" sz="1800" b="1" kern="1200" dirty="0" err="1">
                <a:solidFill>
                  <a:schemeClr val="tx1"/>
                </a:solidFill>
                <a:latin typeface="+mj-lt"/>
                <a:ea typeface="+mj-ea"/>
                <a:cs typeface="+mj-cs"/>
              </a:rPr>
              <a:t>Pyhä</a:t>
            </a:r>
            <a:r>
              <a:rPr lang="en-US" altLang="fi-FI" sz="1800" b="1" kern="1200" dirty="0">
                <a:solidFill>
                  <a:schemeClr val="tx1"/>
                </a:solidFill>
                <a:latin typeface="+mj-lt"/>
                <a:ea typeface="+mj-ea"/>
                <a:cs typeface="+mj-cs"/>
              </a:rPr>
              <a:t> </a:t>
            </a:r>
            <a:r>
              <a:rPr lang="en-US" altLang="fi-FI" sz="1800" b="1" kern="1200" dirty="0" err="1">
                <a:solidFill>
                  <a:schemeClr val="tx1"/>
                </a:solidFill>
                <a:latin typeface="+mj-lt"/>
                <a:ea typeface="+mj-ea"/>
                <a:cs typeface="+mj-cs"/>
              </a:rPr>
              <a:t>ehtoollinen</a:t>
            </a:r>
            <a:r>
              <a:rPr lang="en-US" altLang="fi-FI" sz="1800" b="1" kern="1200" dirty="0">
                <a:solidFill>
                  <a:schemeClr val="tx1"/>
                </a:solidFill>
                <a:latin typeface="+mj-lt"/>
                <a:ea typeface="+mj-ea"/>
                <a:cs typeface="+mj-cs"/>
              </a:rPr>
              <a:t> (1498), </a:t>
            </a:r>
            <a:r>
              <a:rPr lang="en-US" altLang="fi-FI" sz="1800" kern="1200" dirty="0" err="1">
                <a:solidFill>
                  <a:schemeClr val="tx1"/>
                </a:solidFill>
                <a:latin typeface="+mj-lt"/>
                <a:ea typeface="+mj-ea"/>
                <a:cs typeface="+mj-cs"/>
              </a:rPr>
              <a:t>kyseessä</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seinämaalaus</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Milanossa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kirkon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ruokasalissa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Jeesus</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ilmoittaa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juuri</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yhden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opetuslapsistaan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pettävän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hänet</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Teoksessa</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nähty</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jopa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sävellys</a:t>
            </a:r>
            <a:r>
              <a:rPr lang="en-US" altLang="fi-FI" sz="1800" kern="1200" dirty="0">
                <a:solidFill>
                  <a:schemeClr val="tx1"/>
                </a:solidFill>
                <a:latin typeface="+mj-lt"/>
                <a:ea typeface="+mj-ea"/>
                <a:cs typeface="+mj-cs"/>
              </a:rPr>
              <a:t> ja </a:t>
            </a:r>
            <a:r>
              <a:rPr lang="en-US" altLang="fi-FI" sz="1800" kern="1200" dirty="0" err="1">
                <a:solidFill>
                  <a:schemeClr val="tx1"/>
                </a:solidFill>
                <a:latin typeface="+mj-lt"/>
                <a:ea typeface="+mj-ea"/>
                <a:cs typeface="+mj-cs"/>
              </a:rPr>
              <a:t>nuotit</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Jeesuksen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vasemmalla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puolella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näyttäisi</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istuvan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nainen</a:t>
            </a:r>
            <a:r>
              <a:rPr lang="en-US" altLang="fi-FI" sz="1800" kern="1200" dirty="0">
                <a:solidFill>
                  <a:schemeClr val="tx1"/>
                </a:solidFill>
                <a:latin typeface="+mj-lt"/>
                <a:ea typeface="+mj-ea"/>
                <a:cs typeface="+mj-cs"/>
              </a:rPr>
              <a:t> ja </a:t>
            </a:r>
            <a:r>
              <a:rPr lang="en-US" altLang="fi-FI" sz="1800" kern="1200" dirty="0" err="1">
                <a:solidFill>
                  <a:schemeClr val="tx1"/>
                </a:solidFill>
                <a:latin typeface="+mj-lt"/>
                <a:ea typeface="+mj-ea"/>
                <a:cs typeface="+mj-cs"/>
              </a:rPr>
              <a:t>lisäksi</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nähtävissä</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ylimääräinen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käsi</a:t>
            </a:r>
            <a:r>
              <a:rPr lang="en-US" altLang="fi-FI" sz="1800" kern="1200" dirty="0">
                <a:solidFill>
                  <a:schemeClr val="tx1"/>
                </a:solidFill>
                <a:latin typeface="+mj-lt"/>
                <a:ea typeface="+mj-ea"/>
                <a:cs typeface="+mj-cs"/>
              </a:rPr>
              <a:t> ja </a:t>
            </a:r>
            <a:r>
              <a:rPr lang="en-US" altLang="fi-FI" sz="1800" kern="1200" dirty="0" err="1">
                <a:solidFill>
                  <a:schemeClr val="tx1"/>
                </a:solidFill>
                <a:latin typeface="+mj-lt"/>
                <a:ea typeface="+mj-ea"/>
                <a:cs typeface="+mj-cs"/>
              </a:rPr>
              <a:t>veitsi</a:t>
            </a:r>
            <a:r>
              <a:rPr lang="en-US" altLang="fi-FI" sz="1800" kern="1200" dirty="0">
                <a:solidFill>
                  <a:schemeClr val="tx1"/>
                </a:solidFill>
                <a:latin typeface="+mj-lt"/>
                <a:ea typeface="+mj-ea"/>
                <a:cs typeface="+mj-cs"/>
              </a:rPr>
              <a:t>.</a:t>
            </a:r>
          </a:p>
        </p:txBody>
      </p:sp>
      <p:pic>
        <p:nvPicPr>
          <p:cNvPr id="11268" name="Picture 5" descr="Tiedosto:Leonardo da Vinci (1452-1519) - The Last Supper (1495-1498).jpg">
            <a:hlinkClick r:id="rId2"/>
            <a:extLst>
              <a:ext uri="{FF2B5EF4-FFF2-40B4-BE49-F238E27FC236}">
                <a16:creationId xmlns:a16="http://schemas.microsoft.com/office/drawing/2014/main" id="{97B87A79-AFCB-9D81-3B38-92D7445D9EA4}"/>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628650" y="2063207"/>
            <a:ext cx="7886699" cy="40419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8">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01" name="Rectangle 12300">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90" name="Rectangle 2">
            <a:extLst>
              <a:ext uri="{FF2B5EF4-FFF2-40B4-BE49-F238E27FC236}">
                <a16:creationId xmlns:a16="http://schemas.microsoft.com/office/drawing/2014/main" id="{79A372DF-1530-DDCB-BB4D-37AD66C1A645}"/>
              </a:ext>
            </a:extLst>
          </p:cNvPr>
          <p:cNvSpPr>
            <a:spLocks noGrp="1" noChangeArrowheads="1"/>
          </p:cNvSpPr>
          <p:nvPr>
            <p:ph type="title"/>
          </p:nvPr>
        </p:nvSpPr>
        <p:spPr>
          <a:xfrm>
            <a:off x="788670" y="4440602"/>
            <a:ext cx="2654046" cy="1645920"/>
          </a:xfrm>
        </p:spPr>
        <p:txBody>
          <a:bodyPr>
            <a:normAutofit/>
          </a:bodyPr>
          <a:lstStyle/>
          <a:p>
            <a:pPr eaLnBrk="1" hangingPunct="1">
              <a:defRPr/>
            </a:pPr>
            <a:r>
              <a:rPr lang="fi-FI" altLang="fi-FI" sz="1500" b="1">
                <a:cs typeface="Tunga" pitchFamily="34" charset="0"/>
              </a:rPr>
              <a:t>Michelangelo: Sikstuksen kappelin freskot 81508-1512</a:t>
            </a:r>
            <a:r>
              <a:rPr lang="fi-FI" altLang="fi-FI" sz="1500">
                <a:cs typeface="Tunga" pitchFamily="34" charset="0"/>
              </a:rPr>
              <a:t>, teokset kuvaavat vanhan testamentin tarinoita, mm. luomiskertomusta, paratiisista karkoitusta ja viimeistä tuomiota.</a:t>
            </a:r>
          </a:p>
        </p:txBody>
      </p:sp>
      <p:pic>
        <p:nvPicPr>
          <p:cNvPr id="12292" name="Picture 7" descr="Tiedosto:Michelangelo - Fresco of the Last Judgement.jpg">
            <a:hlinkClick r:id="rId2"/>
            <a:extLst>
              <a:ext uri="{FF2B5EF4-FFF2-40B4-BE49-F238E27FC236}">
                <a16:creationId xmlns:a16="http://schemas.microsoft.com/office/drawing/2014/main" id="{04BFD065-16BA-8C1E-46EB-915E4988F4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5" r="3" b="6621"/>
          <a:stretch/>
        </p:blipFill>
        <p:spPr bwMode="auto">
          <a:xfrm>
            <a:off x="4" y="10"/>
            <a:ext cx="3663287" cy="39959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Tiedosto:Creation of Adam.jpg">
            <a:hlinkClick r:id="rId4"/>
            <a:extLst>
              <a:ext uri="{FF2B5EF4-FFF2-40B4-BE49-F238E27FC236}">
                <a16:creationId xmlns:a16="http://schemas.microsoft.com/office/drawing/2014/main" id="{93252168-965B-A68B-D3AC-EA6C2EBF61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821" b="2"/>
          <a:stretch/>
        </p:blipFill>
        <p:spPr bwMode="auto">
          <a:xfrm>
            <a:off x="3806157" y="10"/>
            <a:ext cx="5337839" cy="39959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Rectangle 12302">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305" name="Rectangle 12304">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A9746DCE-2EE5-1CB4-14A3-B922BF5026F6}"/>
              </a:ext>
            </a:extLst>
          </p:cNvPr>
          <p:cNvSpPr>
            <a:spLocks noGrp="1"/>
          </p:cNvSpPr>
          <p:nvPr>
            <p:ph sz="quarter" idx="13"/>
          </p:nvPr>
        </p:nvSpPr>
        <p:spPr>
          <a:xfrm>
            <a:off x="4011930" y="4440602"/>
            <a:ext cx="4505706" cy="1645920"/>
          </a:xfrm>
        </p:spPr>
        <p:txBody>
          <a:bodyPr anchor="ctr">
            <a:normAutofit/>
          </a:bodyPr>
          <a:lstStyle/>
          <a:p>
            <a:r>
              <a:rPr lang="fi-FI" altLang="fi-FI" sz="1600">
                <a:hlinkClick r:id="rId6"/>
              </a:rPr>
              <a:t>https://www.youtube.com/watch?v=6nA2gui7DdE</a:t>
            </a:r>
            <a:endParaRPr lang="fi-FI" altLang="fi-FI"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2" name="Rectangle 13331">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Rectangle 13333">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72DFA9AA-A18F-1CD8-B45F-C224DEA22B40}"/>
              </a:ext>
            </a:extLst>
          </p:cNvPr>
          <p:cNvSpPr>
            <a:spLocks noGrp="1" noChangeArrowheads="1"/>
          </p:cNvSpPr>
          <p:nvPr>
            <p:ph type="title"/>
          </p:nvPr>
        </p:nvSpPr>
        <p:spPr>
          <a:xfrm>
            <a:off x="395536" y="5172368"/>
            <a:ext cx="5256584" cy="1352976"/>
          </a:xfrm>
        </p:spPr>
        <p:txBody>
          <a:bodyPr vert="horz" lIns="91440" tIns="45720" rIns="91440" bIns="45720" rtlCol="0" anchor="b">
            <a:noAutofit/>
          </a:bodyPr>
          <a:lstStyle/>
          <a:p>
            <a:pPr defTabSz="914400">
              <a:defRPr/>
            </a:pPr>
            <a:r>
              <a:rPr lang="en-US" altLang="fi-FI" sz="1800" b="1" kern="1200" dirty="0">
                <a:solidFill>
                  <a:schemeClr val="tx1"/>
                </a:solidFill>
                <a:latin typeface="+mj-lt"/>
                <a:ea typeface="+mj-ea"/>
                <a:cs typeface="+mj-cs"/>
              </a:rPr>
              <a:t>Da Vinci: Mona Lisa (1507), </a:t>
            </a:r>
            <a:r>
              <a:rPr lang="en-US" altLang="fi-FI" sz="1800" kern="1200" dirty="0" err="1">
                <a:solidFill>
                  <a:schemeClr val="tx1"/>
                </a:solidFill>
                <a:latin typeface="+mj-lt"/>
                <a:ea typeface="+mj-ea"/>
                <a:cs typeface="+mj-cs"/>
              </a:rPr>
              <a:t>muotokuvassa</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ilmeisesti</a:t>
            </a:r>
            <a:r>
              <a:rPr lang="en-US" altLang="fi-FI" sz="1800" kern="1200" dirty="0">
                <a:solidFill>
                  <a:schemeClr val="tx1"/>
                </a:solidFill>
                <a:latin typeface="+mj-lt"/>
                <a:ea typeface="+mj-ea"/>
                <a:cs typeface="+mj-cs"/>
              </a:rPr>
              <a:t> Lisa </a:t>
            </a:r>
            <a:r>
              <a:rPr lang="en-US" altLang="fi-FI" sz="1800" kern="1200" dirty="0" err="1">
                <a:solidFill>
                  <a:schemeClr val="tx1"/>
                </a:solidFill>
                <a:latin typeface="+mj-lt"/>
                <a:ea typeface="+mj-ea"/>
                <a:cs typeface="+mj-cs"/>
              </a:rPr>
              <a:t>Giocondo</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firenzeläisen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kauppiaan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rouva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Hymyä</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kuvattu</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tylsistyneeksi</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ilkikuriseksi</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ym</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Oikea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käsi</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lepää</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vasemman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päällä</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mikä</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kuvaa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uskollisuutta</a:t>
            </a:r>
            <a:r>
              <a:rPr lang="en-US" altLang="fi-FI" sz="1800" kern="1200" dirty="0">
                <a:solidFill>
                  <a:schemeClr val="tx1"/>
                </a:solidFill>
                <a:latin typeface="+mj-lt"/>
                <a:ea typeface="+mj-ea"/>
                <a:cs typeface="+mj-cs"/>
              </a:rPr>
              <a:t>. </a:t>
            </a:r>
          </a:p>
        </p:txBody>
      </p:sp>
      <p:pic>
        <p:nvPicPr>
          <p:cNvPr id="13315" name="Sisällön paikkamerkki 1">
            <a:extLst>
              <a:ext uri="{FF2B5EF4-FFF2-40B4-BE49-F238E27FC236}">
                <a16:creationId xmlns:a16="http://schemas.microsoft.com/office/drawing/2014/main" id="{5FC9D425-DB31-C4CC-90DD-F1666FB4ED73}"/>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r="-1" b="20057"/>
          <a:stretch/>
        </p:blipFill>
        <p:spPr bwMode="auto">
          <a:xfrm>
            <a:off x="20" y="10"/>
            <a:ext cx="4571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13316" name="Picture 5" descr="Tiedosto:Mona Lisa.jpeg">
            <a:hlinkClick r:id="rId3"/>
            <a:extLst>
              <a:ext uri="{FF2B5EF4-FFF2-40B4-BE49-F238E27FC236}">
                <a16:creationId xmlns:a16="http://schemas.microsoft.com/office/drawing/2014/main" id="{C310583D-E145-7C16-5928-234893F6FC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035"/>
          <a:stretch/>
        </p:blipFill>
        <p:spPr bwMode="auto">
          <a:xfrm>
            <a:off x="4572000" y="15322"/>
            <a:ext cx="4572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45" name="Rectangle 1434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65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CB54F1DD-8476-9E51-285A-D1C8DA9358A9}"/>
              </a:ext>
            </a:extLst>
          </p:cNvPr>
          <p:cNvSpPr>
            <a:spLocks noGrp="1" noChangeArrowheads="1"/>
          </p:cNvSpPr>
          <p:nvPr>
            <p:ph type="title"/>
          </p:nvPr>
        </p:nvSpPr>
        <p:spPr>
          <a:xfrm>
            <a:off x="6588224" y="618681"/>
            <a:ext cx="2304256" cy="4794567"/>
          </a:xfrm>
        </p:spPr>
        <p:txBody>
          <a:bodyPr vert="horz" lIns="91440" tIns="45720" rIns="91440" bIns="45720" rtlCol="0" anchor="ctr">
            <a:normAutofit/>
          </a:bodyPr>
          <a:lstStyle/>
          <a:p>
            <a:pPr defTabSz="914400">
              <a:defRPr/>
            </a:pPr>
            <a:r>
              <a:rPr lang="en-US" altLang="fi-FI" sz="1800" b="1" dirty="0">
                <a:solidFill>
                  <a:srgbClr val="FFFFFF"/>
                </a:solidFill>
              </a:rPr>
              <a:t>Dante Alighieri: </a:t>
            </a:r>
            <a:r>
              <a:rPr lang="en-US" altLang="fi-FI" sz="1800" b="1" dirty="0" err="1">
                <a:solidFill>
                  <a:srgbClr val="FFFFFF"/>
                </a:solidFill>
              </a:rPr>
              <a:t>Jumalainen</a:t>
            </a:r>
            <a:r>
              <a:rPr lang="en-US" altLang="fi-FI" sz="1800" b="1" dirty="0">
                <a:solidFill>
                  <a:srgbClr val="FFFFFF"/>
                </a:solidFill>
              </a:rPr>
              <a:t> </a:t>
            </a:r>
            <a:r>
              <a:rPr lang="en-US" altLang="fi-FI" sz="1800" b="1" dirty="0" err="1">
                <a:solidFill>
                  <a:srgbClr val="FFFFFF"/>
                </a:solidFill>
              </a:rPr>
              <a:t>näytelmä</a:t>
            </a:r>
            <a:r>
              <a:rPr lang="en-US" altLang="fi-FI" sz="1800" b="1" dirty="0">
                <a:solidFill>
                  <a:srgbClr val="FFFFFF"/>
                </a:solidFill>
              </a:rPr>
              <a:t> (1321), </a:t>
            </a:r>
            <a:r>
              <a:rPr lang="en-US" altLang="fi-FI" sz="1800" dirty="0" err="1">
                <a:solidFill>
                  <a:srgbClr val="FFFFFF"/>
                </a:solidFill>
              </a:rPr>
              <a:t>kertoo</a:t>
            </a:r>
            <a:r>
              <a:rPr lang="en-US" altLang="fi-FI" sz="1800" dirty="0">
                <a:solidFill>
                  <a:srgbClr val="FFFFFF"/>
                </a:solidFill>
              </a:rPr>
              <a:t> </a:t>
            </a:r>
            <a:r>
              <a:rPr lang="en-US" altLang="fi-FI" sz="1800" dirty="0" err="1">
                <a:solidFill>
                  <a:srgbClr val="FFFFFF"/>
                </a:solidFill>
              </a:rPr>
              <a:t>tarinan</a:t>
            </a:r>
            <a:r>
              <a:rPr lang="en-US" altLang="fi-FI" sz="1800" dirty="0">
                <a:solidFill>
                  <a:srgbClr val="FFFFFF"/>
                </a:solidFill>
              </a:rPr>
              <a:t> </a:t>
            </a:r>
            <a:r>
              <a:rPr lang="en-US" altLang="fi-FI" sz="1800" dirty="0" err="1">
                <a:solidFill>
                  <a:srgbClr val="FFFFFF"/>
                </a:solidFill>
              </a:rPr>
              <a:t>matkasta</a:t>
            </a:r>
            <a:r>
              <a:rPr lang="en-US" altLang="fi-FI" sz="1800" dirty="0">
                <a:solidFill>
                  <a:srgbClr val="FFFFFF"/>
                </a:solidFill>
              </a:rPr>
              <a:t> </a:t>
            </a:r>
            <a:r>
              <a:rPr lang="en-US" altLang="fi-FI" sz="1800" dirty="0" err="1">
                <a:solidFill>
                  <a:srgbClr val="FFFFFF"/>
                </a:solidFill>
              </a:rPr>
              <a:t>helvetistä</a:t>
            </a:r>
            <a:r>
              <a:rPr lang="en-US" altLang="fi-FI" sz="1800" dirty="0">
                <a:solidFill>
                  <a:srgbClr val="FFFFFF"/>
                </a:solidFill>
              </a:rPr>
              <a:t> </a:t>
            </a:r>
            <a:r>
              <a:rPr lang="en-US" altLang="fi-FI" sz="1800" dirty="0" err="1">
                <a:solidFill>
                  <a:srgbClr val="FFFFFF"/>
                </a:solidFill>
              </a:rPr>
              <a:t>kiirastulen</a:t>
            </a:r>
            <a:r>
              <a:rPr lang="en-US" altLang="fi-FI" sz="1800" dirty="0">
                <a:solidFill>
                  <a:srgbClr val="FFFFFF"/>
                </a:solidFill>
              </a:rPr>
              <a:t> </a:t>
            </a:r>
            <a:r>
              <a:rPr lang="en-US" altLang="fi-FI" sz="1800" dirty="0" err="1">
                <a:solidFill>
                  <a:srgbClr val="FFFFFF"/>
                </a:solidFill>
              </a:rPr>
              <a:t>kautta</a:t>
            </a:r>
            <a:r>
              <a:rPr lang="en-US" altLang="fi-FI" sz="1800" dirty="0">
                <a:solidFill>
                  <a:srgbClr val="FFFFFF"/>
                </a:solidFill>
              </a:rPr>
              <a:t> </a:t>
            </a:r>
            <a:r>
              <a:rPr lang="en-US" altLang="fi-FI" sz="1800" dirty="0" err="1">
                <a:solidFill>
                  <a:srgbClr val="FFFFFF"/>
                </a:solidFill>
              </a:rPr>
              <a:t>taivaaseen</a:t>
            </a:r>
            <a:r>
              <a:rPr lang="en-US" altLang="fi-FI" sz="1800" dirty="0">
                <a:solidFill>
                  <a:srgbClr val="FFFFFF"/>
                </a:solidFill>
              </a:rPr>
              <a:t>. </a:t>
            </a:r>
            <a:r>
              <a:rPr lang="en-US" altLang="fi-FI" sz="1800" dirty="0" err="1">
                <a:solidFill>
                  <a:srgbClr val="FFFFFF"/>
                </a:solidFill>
              </a:rPr>
              <a:t>Oppaana</a:t>
            </a:r>
            <a:r>
              <a:rPr lang="en-US" altLang="fi-FI" sz="1800" dirty="0">
                <a:solidFill>
                  <a:srgbClr val="FFFFFF"/>
                </a:solidFill>
              </a:rPr>
              <a:t> on </a:t>
            </a:r>
            <a:r>
              <a:rPr lang="en-US" altLang="fi-FI" sz="1800" dirty="0" err="1">
                <a:solidFill>
                  <a:srgbClr val="FFFFFF"/>
                </a:solidFill>
              </a:rPr>
              <a:t>runoilija</a:t>
            </a:r>
            <a:r>
              <a:rPr lang="en-US" altLang="fi-FI" sz="1800" dirty="0">
                <a:solidFill>
                  <a:srgbClr val="FFFFFF"/>
                </a:solidFill>
              </a:rPr>
              <a:t> </a:t>
            </a:r>
            <a:r>
              <a:rPr lang="en-US" altLang="fi-FI" sz="1800" dirty="0" err="1">
                <a:solidFill>
                  <a:srgbClr val="FFFFFF"/>
                </a:solidFill>
              </a:rPr>
              <a:t>Vergilius</a:t>
            </a:r>
            <a:r>
              <a:rPr lang="en-US" altLang="fi-FI" sz="1800" dirty="0">
                <a:solidFill>
                  <a:srgbClr val="FFFFFF"/>
                </a:solidFill>
              </a:rPr>
              <a:t>. Kuvan Domenico di </a:t>
            </a:r>
            <a:r>
              <a:rPr lang="en-US" altLang="fi-FI" sz="1800" dirty="0" err="1">
                <a:solidFill>
                  <a:srgbClr val="FFFFFF"/>
                </a:solidFill>
              </a:rPr>
              <a:t>Michelinon</a:t>
            </a:r>
            <a:r>
              <a:rPr lang="en-US" altLang="fi-FI" sz="1800" dirty="0">
                <a:solidFill>
                  <a:srgbClr val="FFFFFF"/>
                </a:solidFill>
              </a:rPr>
              <a:t> </a:t>
            </a:r>
            <a:r>
              <a:rPr lang="en-US" altLang="fi-FI" sz="1800" dirty="0" err="1">
                <a:solidFill>
                  <a:srgbClr val="FFFFFF"/>
                </a:solidFill>
              </a:rPr>
              <a:t>freskossa</a:t>
            </a:r>
            <a:r>
              <a:rPr lang="en-US" altLang="fi-FI" sz="1800" dirty="0">
                <a:solidFill>
                  <a:srgbClr val="FFFFFF"/>
                </a:solidFill>
              </a:rPr>
              <a:t> Dante </a:t>
            </a:r>
            <a:r>
              <a:rPr lang="en-US" altLang="fi-FI" sz="1800" dirty="0" err="1">
                <a:solidFill>
                  <a:srgbClr val="FFFFFF"/>
                </a:solidFill>
              </a:rPr>
              <a:t>pitelee</a:t>
            </a:r>
            <a:r>
              <a:rPr lang="en-US" altLang="fi-FI" sz="1800" dirty="0">
                <a:solidFill>
                  <a:srgbClr val="FFFFFF"/>
                </a:solidFill>
              </a:rPr>
              <a:t> </a:t>
            </a:r>
            <a:r>
              <a:rPr lang="en-US" altLang="fi-FI" sz="1800" dirty="0" err="1">
                <a:solidFill>
                  <a:srgbClr val="FFFFFF"/>
                </a:solidFill>
              </a:rPr>
              <a:t>teostaan</a:t>
            </a:r>
            <a:r>
              <a:rPr lang="en-US" altLang="fi-FI" sz="1800" dirty="0">
                <a:solidFill>
                  <a:srgbClr val="FFFFFF"/>
                </a:solidFill>
              </a:rPr>
              <a:t> ja </a:t>
            </a:r>
            <a:r>
              <a:rPr lang="en-US" altLang="fi-FI" sz="1800" dirty="0" err="1">
                <a:solidFill>
                  <a:srgbClr val="FFFFFF"/>
                </a:solidFill>
              </a:rPr>
              <a:t>seisoo</a:t>
            </a:r>
            <a:r>
              <a:rPr lang="en-US" altLang="fi-FI" sz="1800" dirty="0">
                <a:solidFill>
                  <a:srgbClr val="FFFFFF"/>
                </a:solidFill>
              </a:rPr>
              <a:t> </a:t>
            </a:r>
            <a:r>
              <a:rPr lang="en-US" altLang="fi-FI" sz="1800" dirty="0" err="1">
                <a:solidFill>
                  <a:srgbClr val="FFFFFF"/>
                </a:solidFill>
              </a:rPr>
              <a:t>Firenzen</a:t>
            </a:r>
            <a:r>
              <a:rPr lang="en-US" altLang="fi-FI" sz="1800" dirty="0">
                <a:solidFill>
                  <a:srgbClr val="FFFFFF"/>
                </a:solidFill>
              </a:rPr>
              <a:t> </a:t>
            </a:r>
            <a:r>
              <a:rPr lang="en-US" altLang="fi-FI" sz="1800" dirty="0" err="1">
                <a:solidFill>
                  <a:srgbClr val="FFFFFF"/>
                </a:solidFill>
              </a:rPr>
              <a:t>kaupungin</a:t>
            </a:r>
            <a:r>
              <a:rPr lang="en-US" altLang="fi-FI" sz="1800" dirty="0">
                <a:solidFill>
                  <a:srgbClr val="FFFFFF"/>
                </a:solidFill>
              </a:rPr>
              <a:t> </a:t>
            </a:r>
            <a:r>
              <a:rPr lang="en-US" altLang="fi-FI" sz="1800" dirty="0" err="1">
                <a:solidFill>
                  <a:srgbClr val="FFFFFF"/>
                </a:solidFill>
              </a:rPr>
              <a:t>edustalla</a:t>
            </a:r>
            <a:r>
              <a:rPr lang="en-US" altLang="fi-FI" sz="1800" dirty="0">
                <a:solidFill>
                  <a:srgbClr val="FFFFFF"/>
                </a:solidFill>
              </a:rPr>
              <a:t> </a:t>
            </a:r>
            <a:r>
              <a:rPr lang="en-US" altLang="fi-FI" sz="1800" dirty="0" err="1">
                <a:solidFill>
                  <a:srgbClr val="FFFFFF"/>
                </a:solidFill>
              </a:rPr>
              <a:t>osoittaen</a:t>
            </a:r>
            <a:r>
              <a:rPr lang="en-US" altLang="fi-FI" sz="1800" dirty="0">
                <a:solidFill>
                  <a:srgbClr val="FFFFFF"/>
                </a:solidFill>
              </a:rPr>
              <a:t> </a:t>
            </a:r>
            <a:r>
              <a:rPr lang="en-US" altLang="fi-FI" sz="1800" dirty="0" err="1">
                <a:solidFill>
                  <a:srgbClr val="FFFFFF"/>
                </a:solidFill>
              </a:rPr>
              <a:t>helvetin</a:t>
            </a:r>
            <a:r>
              <a:rPr lang="en-US" altLang="fi-FI" sz="1800" dirty="0">
                <a:solidFill>
                  <a:srgbClr val="FFFFFF"/>
                </a:solidFill>
              </a:rPr>
              <a:t> </a:t>
            </a:r>
            <a:r>
              <a:rPr lang="en-US" altLang="fi-FI" sz="1800" dirty="0" err="1">
                <a:solidFill>
                  <a:srgbClr val="FFFFFF"/>
                </a:solidFill>
              </a:rPr>
              <a:t>porttia</a:t>
            </a:r>
            <a:r>
              <a:rPr lang="en-US" altLang="fi-FI" sz="1800" dirty="0">
                <a:solidFill>
                  <a:srgbClr val="FFFFFF"/>
                </a:solidFill>
              </a:rPr>
              <a:t>. </a:t>
            </a:r>
            <a:r>
              <a:rPr lang="en-US" altLang="fi-FI" sz="1800" dirty="0" err="1">
                <a:solidFill>
                  <a:srgbClr val="FFFFFF"/>
                </a:solidFill>
              </a:rPr>
              <a:t>Kiirastulen</a:t>
            </a:r>
            <a:r>
              <a:rPr lang="en-US" altLang="fi-FI" sz="1800" dirty="0">
                <a:solidFill>
                  <a:srgbClr val="FFFFFF"/>
                </a:solidFill>
              </a:rPr>
              <a:t> </a:t>
            </a:r>
            <a:r>
              <a:rPr lang="en-US" altLang="fi-FI" sz="1800" dirty="0" err="1">
                <a:solidFill>
                  <a:srgbClr val="FFFFFF"/>
                </a:solidFill>
              </a:rPr>
              <a:t>päällä</a:t>
            </a:r>
            <a:r>
              <a:rPr lang="en-US" altLang="fi-FI" sz="1800" dirty="0">
                <a:solidFill>
                  <a:srgbClr val="FFFFFF"/>
                </a:solidFill>
              </a:rPr>
              <a:t> </a:t>
            </a:r>
            <a:r>
              <a:rPr lang="en-US" altLang="fi-FI" sz="1800" dirty="0" err="1">
                <a:solidFill>
                  <a:srgbClr val="FFFFFF"/>
                </a:solidFill>
              </a:rPr>
              <a:t>seisovat</a:t>
            </a:r>
            <a:r>
              <a:rPr lang="en-US" altLang="fi-FI" sz="1800" dirty="0">
                <a:solidFill>
                  <a:srgbClr val="FFFFFF"/>
                </a:solidFill>
              </a:rPr>
              <a:t> </a:t>
            </a:r>
            <a:r>
              <a:rPr lang="en-US" altLang="fi-FI" sz="1800" dirty="0" err="1">
                <a:solidFill>
                  <a:srgbClr val="FFFFFF"/>
                </a:solidFill>
              </a:rPr>
              <a:t>Aatami</a:t>
            </a:r>
            <a:r>
              <a:rPr lang="en-US" altLang="fi-FI" sz="1800" dirty="0">
                <a:solidFill>
                  <a:srgbClr val="FFFFFF"/>
                </a:solidFill>
              </a:rPr>
              <a:t> ja </a:t>
            </a:r>
            <a:r>
              <a:rPr lang="en-US" altLang="fi-FI" sz="1800" dirty="0" err="1">
                <a:solidFill>
                  <a:srgbClr val="FFFFFF"/>
                </a:solidFill>
              </a:rPr>
              <a:t>Eeva</a:t>
            </a:r>
            <a:r>
              <a:rPr lang="en-US" altLang="fi-FI" sz="1800" dirty="0">
                <a:solidFill>
                  <a:srgbClr val="FFFFFF"/>
                </a:solidFill>
              </a:rPr>
              <a:t> ja </a:t>
            </a:r>
            <a:r>
              <a:rPr lang="en-US" altLang="fi-FI" sz="1800" dirty="0" err="1">
                <a:solidFill>
                  <a:srgbClr val="FFFFFF"/>
                </a:solidFill>
              </a:rPr>
              <a:t>ylimpänä</a:t>
            </a:r>
            <a:r>
              <a:rPr lang="en-US" altLang="fi-FI" sz="1800" dirty="0">
                <a:solidFill>
                  <a:srgbClr val="FFFFFF"/>
                </a:solidFill>
              </a:rPr>
              <a:t> on </a:t>
            </a:r>
            <a:r>
              <a:rPr lang="en-US" altLang="fi-FI" sz="1800" dirty="0" err="1">
                <a:solidFill>
                  <a:srgbClr val="FFFFFF"/>
                </a:solidFill>
              </a:rPr>
              <a:t>paratiisi</a:t>
            </a:r>
            <a:r>
              <a:rPr lang="en-US" altLang="fi-FI" sz="1800" dirty="0">
                <a:solidFill>
                  <a:srgbClr val="FFFFFF"/>
                </a:solidFill>
              </a:rPr>
              <a:t>.</a:t>
            </a:r>
          </a:p>
        </p:txBody>
      </p:sp>
      <p:sp>
        <p:nvSpPr>
          <p:cNvPr id="1434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5" descr="Tiedosto:Michelino DanteAndHisPoem.jpg">
            <a:hlinkClick r:id="rId2"/>
            <a:extLst>
              <a:ext uri="{FF2B5EF4-FFF2-40B4-BE49-F238E27FC236}">
                <a16:creationId xmlns:a16="http://schemas.microsoft.com/office/drawing/2014/main" id="{2E472287-41A2-1503-D468-C005947BBB47}"/>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r="9500" b="3"/>
          <a:stretch/>
        </p:blipFill>
        <p:spPr bwMode="auto">
          <a:xfrm>
            <a:off x="732188" y="942538"/>
            <a:ext cx="5372416" cy="480833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Otsikko 1">
            <a:extLst>
              <a:ext uri="{FF2B5EF4-FFF2-40B4-BE49-F238E27FC236}">
                <a16:creationId xmlns:a16="http://schemas.microsoft.com/office/drawing/2014/main" id="{9FF2A13D-0813-F1C2-FB64-29D439652B80}"/>
              </a:ext>
            </a:extLst>
          </p:cNvPr>
          <p:cNvSpPr>
            <a:spLocks noGrp="1"/>
          </p:cNvSpPr>
          <p:nvPr>
            <p:ph type="title"/>
          </p:nvPr>
        </p:nvSpPr>
        <p:spPr>
          <a:xfrm>
            <a:off x="6372200" y="1642900"/>
            <a:ext cx="2524912" cy="3736540"/>
          </a:xfrm>
        </p:spPr>
        <p:txBody>
          <a:bodyPr vert="horz" lIns="91440" tIns="45720" rIns="91440" bIns="45720" rtlCol="0" anchor="b">
            <a:noAutofit/>
          </a:bodyPr>
          <a:lstStyle/>
          <a:p>
            <a:pPr defTabSz="914400">
              <a:defRPr/>
            </a:pPr>
            <a:r>
              <a:rPr lang="en-US" altLang="fi-FI" sz="1800" b="1" kern="1200" dirty="0">
                <a:solidFill>
                  <a:schemeClr val="tx1"/>
                </a:solidFill>
                <a:latin typeface="+mj-lt"/>
                <a:ea typeface="+mj-ea"/>
                <a:cs typeface="+mj-cs"/>
              </a:rPr>
              <a:t>Michelangelo: </a:t>
            </a:r>
            <a:r>
              <a:rPr lang="en-US" altLang="fi-FI" sz="1800" b="1" kern="1200" dirty="0" err="1">
                <a:solidFill>
                  <a:schemeClr val="tx1"/>
                </a:solidFill>
                <a:latin typeface="+mj-lt"/>
                <a:ea typeface="+mj-ea"/>
                <a:cs typeface="+mj-cs"/>
              </a:rPr>
              <a:t>Daavid</a:t>
            </a:r>
            <a:r>
              <a:rPr lang="en-US" altLang="fi-FI" sz="1800" b="1" kern="1200" dirty="0">
                <a:solidFill>
                  <a:schemeClr val="tx1"/>
                </a:solidFill>
                <a:latin typeface="+mj-lt"/>
                <a:ea typeface="+mj-ea"/>
                <a:cs typeface="+mj-cs"/>
              </a:rPr>
              <a:t> (1504)</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Daavid</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valmistautuu</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surmaamaan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Goljatin</a:t>
            </a:r>
            <a:r>
              <a:rPr lang="en-US" altLang="fi-FI" sz="1800" kern="1200" dirty="0">
                <a:solidFill>
                  <a:schemeClr val="tx1"/>
                </a:solidFill>
                <a:latin typeface="+mj-lt"/>
                <a:ea typeface="+mj-ea"/>
                <a:cs typeface="+mj-cs"/>
              </a:rPr>
              <a:t>. Teos on </a:t>
            </a:r>
            <a:r>
              <a:rPr lang="en-US" altLang="fi-FI" sz="1800" kern="1200" dirty="0" err="1">
                <a:solidFill>
                  <a:schemeClr val="tx1"/>
                </a:solidFill>
                <a:latin typeface="+mj-lt"/>
                <a:ea typeface="+mj-ea"/>
                <a:cs typeface="+mj-cs"/>
              </a:rPr>
              <a:t>yli</a:t>
            </a:r>
            <a:r>
              <a:rPr lang="en-US" altLang="fi-FI" sz="1800" kern="1200" dirty="0">
                <a:solidFill>
                  <a:schemeClr val="tx1"/>
                </a:solidFill>
                <a:latin typeface="+mj-lt"/>
                <a:ea typeface="+mj-ea"/>
                <a:cs typeface="+mj-cs"/>
              </a:rPr>
              <a:t> 5 </a:t>
            </a:r>
            <a:r>
              <a:rPr lang="en-US" altLang="fi-FI" sz="1800" kern="1200" dirty="0" err="1">
                <a:solidFill>
                  <a:schemeClr val="tx1"/>
                </a:solidFill>
                <a:latin typeface="+mj-lt"/>
                <a:ea typeface="+mj-ea"/>
                <a:cs typeface="+mj-cs"/>
              </a:rPr>
              <a:t>metriä</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korkea</a:t>
            </a:r>
            <a:r>
              <a:rPr lang="en-US" altLang="fi-FI" sz="1800" kern="1200" dirty="0">
                <a:solidFill>
                  <a:schemeClr val="tx1"/>
                </a:solidFill>
                <a:latin typeface="+mj-lt"/>
                <a:ea typeface="+mj-ea"/>
                <a:cs typeface="+mj-cs"/>
              </a:rPr>
              <a:t> ja </a:t>
            </a:r>
            <a:r>
              <a:rPr lang="en-US" altLang="fi-FI" sz="1800" kern="1200" dirty="0" err="1">
                <a:solidFill>
                  <a:schemeClr val="tx1"/>
                </a:solidFill>
                <a:latin typeface="+mj-lt"/>
                <a:ea typeface="+mj-ea"/>
                <a:cs typeface="+mj-cs"/>
              </a:rPr>
              <a:t>sijaitsee</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Firenzessä</a:t>
            </a:r>
            <a:r>
              <a:rPr lang="en-US" altLang="fi-FI" sz="1800" kern="1200" dirty="0">
                <a:solidFill>
                  <a:schemeClr val="tx1"/>
                </a:solidFill>
                <a:latin typeface="+mj-lt"/>
                <a:ea typeface="+mj-ea"/>
                <a:cs typeface="+mj-cs"/>
              </a:rPr>
              <a:t>. Teos </a:t>
            </a:r>
            <a:r>
              <a:rPr lang="en-US" altLang="fi-FI" sz="1800" kern="1200" dirty="0" err="1">
                <a:solidFill>
                  <a:schemeClr val="tx1"/>
                </a:solidFill>
                <a:latin typeface="+mj-lt"/>
                <a:ea typeface="+mj-ea"/>
                <a:cs typeface="+mj-cs"/>
              </a:rPr>
              <a:t>symboloi</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Firenzen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kaupunkivaltion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vapauden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puolustamista</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Daavid</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nostanut</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lingon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olkapäälleen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Daavid</a:t>
            </a:r>
            <a:r>
              <a:rPr lang="en-US" altLang="fi-FI" sz="1800" kern="1200" dirty="0">
                <a:solidFill>
                  <a:schemeClr val="tx1"/>
                </a:solidFill>
                <a:latin typeface="+mj-lt"/>
                <a:ea typeface="+mj-ea"/>
                <a:cs typeface="+mj-cs"/>
              </a:rPr>
              <a:t> on </a:t>
            </a:r>
            <a:r>
              <a:rPr lang="en-US" altLang="fi-FI" sz="1800" kern="1200" dirty="0" err="1">
                <a:solidFill>
                  <a:schemeClr val="tx1"/>
                </a:solidFill>
                <a:latin typeface="+mj-lt"/>
                <a:ea typeface="+mj-ea"/>
                <a:cs typeface="+mj-cs"/>
              </a:rPr>
              <a:t>kuvattu</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kreikkalaisen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jumalpatsaan</a:t>
            </a:r>
            <a:r>
              <a:rPr lang="en-US" altLang="fi-FI" sz="1800" kern="1200" dirty="0">
                <a:solidFill>
                  <a:schemeClr val="tx1"/>
                </a:solidFill>
                <a:latin typeface="+mj-lt"/>
                <a:ea typeface="+mj-ea"/>
                <a:cs typeface="+mj-cs"/>
              </a:rPr>
              <a:t> </a:t>
            </a:r>
            <a:r>
              <a:rPr lang="en-US" altLang="fi-FI" sz="1800" kern="1200" dirty="0" err="1">
                <a:solidFill>
                  <a:schemeClr val="tx1"/>
                </a:solidFill>
                <a:latin typeface="+mj-lt"/>
                <a:ea typeface="+mj-ea"/>
                <a:cs typeface="+mj-cs"/>
              </a:rPr>
              <a:t>kaltaisena</a:t>
            </a:r>
            <a:r>
              <a:rPr lang="en-US" altLang="fi-FI" sz="1800" kern="1200" dirty="0">
                <a:solidFill>
                  <a:schemeClr val="tx1"/>
                </a:solidFill>
                <a:latin typeface="+mj-lt"/>
                <a:ea typeface="+mj-ea"/>
                <a:cs typeface="+mj-cs"/>
              </a:rPr>
              <a:t>.</a:t>
            </a:r>
          </a:p>
        </p:txBody>
      </p:sp>
      <p:grpSp>
        <p:nvGrpSpPr>
          <p:cNvPr id="15371" name="Group 1537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6888" y="1"/>
            <a:ext cx="1834788" cy="5777808"/>
            <a:chOff x="329184" y="1"/>
            <a:chExt cx="524256" cy="5777808"/>
          </a:xfrm>
        </p:grpSpPr>
        <p:cxnSp>
          <p:nvCxnSpPr>
            <p:cNvPr id="15372" name="Straight Connector 1537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373" name="Rectangle 153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75" name="Rectangle 153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467" y="679731"/>
            <a:ext cx="5761720"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Kuva 4" descr="Kuva, joka sisältää kohteen rakennus, seinä, sisä, veistos&#10;&#10;Kuvaus luotu automaattisesti">
            <a:extLst>
              <a:ext uri="{FF2B5EF4-FFF2-40B4-BE49-F238E27FC236}">
                <a16:creationId xmlns:a16="http://schemas.microsoft.com/office/drawing/2014/main" id="{CF4E81B7-E74B-080F-CB5B-852F9C115523}"/>
              </a:ext>
            </a:extLst>
          </p:cNvPr>
          <p:cNvPicPr>
            <a:picLocks noChangeAspect="1"/>
          </p:cNvPicPr>
          <p:nvPr/>
        </p:nvPicPr>
        <p:blipFill rotWithShape="1">
          <a:blip r:embed="rId2">
            <a:extLst>
              <a:ext uri="{28A0092B-C50C-407E-A947-70E740481C1C}">
                <a14:useLocalDpi xmlns:a14="http://schemas.microsoft.com/office/drawing/2010/main" val="0"/>
              </a:ext>
            </a:extLst>
          </a:blip>
          <a:srcRect l="19366" r="13607" b="-3"/>
          <a:stretch/>
        </p:blipFill>
        <p:spPr bwMode="auto">
          <a:xfrm>
            <a:off x="747272" y="972235"/>
            <a:ext cx="2537460" cy="50477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Sisällön paikkamerkki 3" descr="Kuva, joka sisältää kohteen seinä, henkilö, sisä, rakennus&#10;&#10;Kuvaus luotu automaattisesti">
            <a:extLst>
              <a:ext uri="{FF2B5EF4-FFF2-40B4-BE49-F238E27FC236}">
                <a16:creationId xmlns:a16="http://schemas.microsoft.com/office/drawing/2014/main" id="{197DC0A6-9D39-297E-F975-DD613FB53708}"/>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7523" r="17165" b="-3"/>
          <a:stretch/>
        </p:blipFill>
        <p:spPr bwMode="auto">
          <a:xfrm>
            <a:off x="3512729" y="972235"/>
            <a:ext cx="2537460" cy="5047735"/>
          </a:xfrm>
          <a:prstGeom prst="rect">
            <a:avLst/>
          </a:prstGeom>
        </p:spPr>
      </p:pic>
    </p:spTree>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599</TotalTime>
  <Words>636</Words>
  <Application>Microsoft Office PowerPoint</Application>
  <PresentationFormat>Näytössä katseltava diaesitys (4:3)</PresentationFormat>
  <Paragraphs>53</Paragraphs>
  <Slides>25</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25</vt:i4>
      </vt:variant>
    </vt:vector>
  </HeadingPairs>
  <TitlesOfParts>
    <vt:vector size="30" baseType="lpstr">
      <vt:lpstr>Arial</vt:lpstr>
      <vt:lpstr>Calibri</vt:lpstr>
      <vt:lpstr>Calibri Light</vt:lpstr>
      <vt:lpstr>Verdana</vt:lpstr>
      <vt:lpstr>Office-teema</vt:lpstr>
      <vt:lpstr>Uusi aika  n. 1500-1700-luku</vt:lpstr>
      <vt:lpstr>Renessanssi (n. 1400-1500-luku)</vt:lpstr>
      <vt:lpstr>Renessanssitaide</vt:lpstr>
      <vt:lpstr>Jan van Eyck: Arnolfinin perhe (1434), kuvassa on Giovanni Arnolfini ja hänen vaimonsa kotonaan Bruggessa. Peilin yläpuolella on teksti ”Johannes de Eyck fuit hic” (Jan van Eyck oli täällä). Teoksessa on monia vertauskuvia.</vt:lpstr>
      <vt:lpstr>Leonardo da Vinci: Pyhä ehtoollinen (1498), kyseessä on seinämaalaus Milanossa kirkon ruokasalissa. Jeesus ilmoittaa juuri yhden opetuslapsistaan pettävän hänet. Teoksessa on nähty jopa sävellys ja nuotit, Jeesuksen vasemmalla puolella näyttäisi istuvan nainen ja lisäksi on nähtävissä ylimääräinen käsi ja veitsi.</vt:lpstr>
      <vt:lpstr>Michelangelo: Sikstuksen kappelin freskot 81508-1512, teokset kuvaavat vanhan testamentin tarinoita, mm. luomiskertomusta, paratiisista karkoitusta ja viimeistä tuomiota.</vt:lpstr>
      <vt:lpstr>Da Vinci: Mona Lisa (1507), muotokuvassa on ilmeisesti Lisa Giocondo, firenzeläisen kauppiaan rouva. Hymyä on kuvattu tylsistyneeksi, ilkikuriseksi ym. Oikea käsi lepää vasemman päällä, mikä kuvaa uskollisuutta. </vt:lpstr>
      <vt:lpstr>Dante Alighieri: Jumalainen näytelmä (1321), kertoo tarinan matkasta helvetistä kiirastulen kautta taivaaseen. Oppaana on runoilija Vergilius. Kuvan Domenico di Michelinon freskossa Dante pitelee teostaan ja seisoo Firenzen kaupungin edustalla osoittaen helvetin porttia. Kiirastulen päällä seisovat Aatami ja Eeva ja ylimpänä on paratiisi.</vt:lpstr>
      <vt:lpstr>Michelangelo: Daavid (1504), Daavid valmistautuu surmaamaan Goljatin. Teos on yli 5 metriä korkea ja sijaitsee Firenzessä. Teos symboloi Firenzen kaupunkivaltion vapauden puolustamista. Daavid on nostanut lingon olkapäälleen. Daavid on kuvattu kreikkalaisen jumalpatsaan kaltaisena.</vt:lpstr>
      <vt:lpstr>Machiavelli: Ruhtinas (1532), teos on ohjekirja hallitsijoille. Machiavelli arvosti voimakasta hallitsijaa, joka saattoi käyttää koviakin keinoja (sota, murhat ym.) ajaakseen valtionsa etua. Machiavellismi on kuuluisa lauseesta: ”Tarkoitus pyhittää keinot.”</vt:lpstr>
      <vt:lpstr>Botticelli: Venuksen syntymä</vt:lpstr>
      <vt:lpstr>Shakespeare: Hamlet</vt:lpstr>
      <vt:lpstr>Donatello: Daavid</vt:lpstr>
      <vt:lpstr>Boccacio: Decamerone</vt:lpstr>
      <vt:lpstr>Reformaatio ja uskonsodat 1500-1600-luvuilla</vt:lpstr>
      <vt:lpstr>Anekauppa</vt:lpstr>
      <vt:lpstr>Martti Luther (1483-1546)</vt:lpstr>
      <vt:lpstr>  Lutherin työhuone Wartburgin linnassa.</vt:lpstr>
      <vt:lpstr>95 teesiä</vt:lpstr>
      <vt:lpstr>Esimerkkejä teeseistä</vt:lpstr>
      <vt:lpstr>Absolutismi </vt:lpstr>
      <vt:lpstr>Ludvig XIV (1638-1715)</vt:lpstr>
      <vt:lpstr>Barokki (1600-luku)</vt:lpstr>
      <vt:lpstr>Rembrandt: Yövartio (1642)</vt:lpstr>
      <vt:lpstr>Versailles</vt:lpstr>
    </vt:vector>
  </TitlesOfParts>
  <Company>Kotkan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Renessanssin taide</dc:title>
  <dc:creator>Kotkan kaupunki</dc:creator>
  <cp:lastModifiedBy>Anttila Petri Juha</cp:lastModifiedBy>
  <cp:revision>47</cp:revision>
  <dcterms:created xsi:type="dcterms:W3CDTF">2009-04-27T08:06:36Z</dcterms:created>
  <dcterms:modified xsi:type="dcterms:W3CDTF">2023-03-09T10:32:07Z</dcterms:modified>
</cp:coreProperties>
</file>