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0"/>
  </p:notesMasterIdLst>
  <p:sldIdLst>
    <p:sldId id="256" r:id="rId2"/>
    <p:sldId id="258" r:id="rId3"/>
    <p:sldId id="262" r:id="rId4"/>
    <p:sldId id="268" r:id="rId5"/>
    <p:sldId id="272" r:id="rId6"/>
    <p:sldId id="273" r:id="rId7"/>
    <p:sldId id="274" r:id="rId8"/>
    <p:sldId id="275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76113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5210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57956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05751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74792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51621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  <p:sldLayoutId id="214748365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Historian koe ja siinä menestyminen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Taidekuvatehtävään vastaaminen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0DAD806-6DB8-DE38-8643-06CA27FB32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Taidekuvatehtävään vastaaminen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Tutki kuvasta annetut tiedot: Minkä tyyppinen kuva on kyseessä? (maalaus, pilakuva yms.)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Ajoita kuva ja mieti, mitä muistat kyseisestä aikakaudesta ja mihin tapahtumaan kuva liittyy.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Tulkitse kuvaa: minkälaisen kuvan se antaa kohteestaan?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Poimi kuvasta tarkasti yksityiskohtia, jotka voit liittää vastaukseesi. Miten yksityiskohdat tukevat kuvan pääsanomaa?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Pohdi, mitä kuvan laatija on halunnut teoksellaan sanoa. Muista siis lähdekritiikki.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lang="fi-FI" sz="60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lang="fi-FI" sz="60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lang="fi-FI" sz="6000" dirty="0">
              <a:solidFill>
                <a:srgbClr val="000000"/>
              </a:solidFill>
            </a:endParaRP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Esimerkkitehtävä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Ohessa on venäläisen taiteilijan Nikolai </a:t>
            </a:r>
            <a:r>
              <a:rPr lang="fi-FI" sz="6000" b="0" i="0" u="none" strike="noStrike" dirty="0" err="1">
                <a:solidFill>
                  <a:srgbClr val="000000"/>
                </a:solidFill>
              </a:rPr>
              <a:t>Aleksejevitš</a:t>
            </a:r>
            <a:r>
              <a:rPr lang="fi-FI" sz="6000" b="0" i="0" u="none" strike="noStrike" dirty="0">
                <a:solidFill>
                  <a:srgbClr val="000000"/>
                </a:solidFill>
              </a:rPr>
              <a:t> </a:t>
            </a:r>
            <a:r>
              <a:rPr lang="fi-FI" sz="6000" b="0" i="0" u="none" strike="noStrike" dirty="0" err="1">
                <a:solidFill>
                  <a:srgbClr val="000000"/>
                </a:solidFill>
              </a:rPr>
              <a:t>Kasatkinin</a:t>
            </a:r>
            <a:r>
              <a:rPr lang="fi-FI" sz="6000" b="0" i="0" u="none" strike="noStrike" dirty="0">
                <a:solidFill>
                  <a:srgbClr val="000000"/>
                </a:solidFill>
              </a:rPr>
              <a:t> maalaus </a:t>
            </a:r>
            <a:r>
              <a:rPr lang="fi-FI" sz="6000" b="0" i="1" u="none" strike="noStrike" dirty="0">
                <a:solidFill>
                  <a:srgbClr val="000000"/>
                </a:solidFill>
              </a:rPr>
              <a:t>Köyhää kansaa keräämässä hiiltä ehtyneessä kaivoksessa </a:t>
            </a:r>
            <a:r>
              <a:rPr lang="fi-FI" sz="6000" b="0" i="0" u="none" strike="noStrike" dirty="0">
                <a:solidFill>
                  <a:srgbClr val="000000"/>
                </a:solidFill>
              </a:rPr>
              <a:t>(1894).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sz="6000" b="0" i="0" u="none" strike="noStrike" dirty="0">
              <a:solidFill>
                <a:srgbClr val="000000"/>
              </a:solidFill>
            </a:endParaRP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Mitä tyylisuuntaa maalaus edustaa? Perustele. (8 p.)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Miten tyylilaji heijasti ajan yhteiskuntaa? (12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dirty="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-US" sz="2300" b="0" i="0" u="none" strike="noStrike" dirty="0">
                <a:solidFill>
                  <a:srgbClr val="000000"/>
                </a:solidFill>
              </a:rPr>
              <a:t>Kuva: </a:t>
            </a:r>
            <a:r>
              <a:rPr lang="en-US" sz="2300" b="0" i="0" u="none" strike="noStrike" dirty="0" err="1">
                <a:solidFill>
                  <a:srgbClr val="000000"/>
                </a:solidFill>
              </a:rPr>
              <a:t>MVphotos</a:t>
            </a:r>
            <a:r>
              <a:rPr lang="en-US" sz="2300" b="0" i="0" u="none" strike="noStrike" dirty="0">
                <a:solidFill>
                  <a:srgbClr val="000000"/>
                </a:solidFill>
              </a:rPr>
              <a:t> / </a:t>
            </a:r>
            <a:r>
              <a:rPr lang="en-US" sz="2300" b="0" i="0" u="none" strike="noStrike" dirty="0" err="1">
                <a:solidFill>
                  <a:srgbClr val="000000"/>
                </a:solidFill>
              </a:rPr>
              <a:t>Alamy</a:t>
            </a:r>
            <a:r>
              <a:rPr lang="en-US" sz="2300" b="0" i="0" u="none" strike="noStrike" dirty="0">
                <a:solidFill>
                  <a:srgbClr val="000000"/>
                </a:solidFill>
              </a:rPr>
              <a:t> / Peter </a:t>
            </a:r>
            <a:r>
              <a:rPr lang="en-US" sz="2300" b="0" i="0" u="none" strike="noStrike" dirty="0" err="1">
                <a:solidFill>
                  <a:srgbClr val="000000"/>
                </a:solidFill>
              </a:rPr>
              <a:t>Horree</a:t>
            </a:r>
            <a:endParaRPr lang="en-US" sz="23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39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Vastausmalleja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CC5E1F-67B3-F973-0F65-F9DEC2FB79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119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a) Mitä tyylisuuntaa maalaus edustaa? Perustele. (8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en-US" sz="4800" b="0" i="0" u="none" strike="noStrike" dirty="0">
              <a:solidFill>
                <a:srgbClr val="000000"/>
              </a:solidFill>
            </a:endParaRP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Lue tarkasti kuvasta annetut tiedot. Jo maalauksen tekovuosi kertoo, että se on realismin aikakaudelta.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Aihepiiri on realistiselle tyylisuunnalle tunnusomainen. Maalauksessa kuvataan köyhää kansaa keräämässä hiiltä. Ihmisten asennot ja olemukset kertovat kovasta elämästä ja raskaasta työnteosta. Myös lapset keräävät hiiltä.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54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a) Mitä tyylisuuntaa maalaus edustaa? Perustele. (8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en-US" sz="4800" b="0" i="0" u="none" strike="noStrike" dirty="0">
              <a:solidFill>
                <a:srgbClr val="000000"/>
              </a:solidFill>
            </a:endParaRP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Kuvaus ei ole niin yksityiskohtaisen tarkkaa kuin useimmissa romanttisissa maalauksissa.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Maalaus pyrkii kuvaamaan köyhän kansan oloja totuudenmukaisesti. Asioiden kaunistelua vältetään, toisin kuin romantiikan taidesuunnassa tehtiin.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16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b) Miten tyylilaji heijasti ajan yhteiskuntaa? (12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en-US" sz="4800" b="0" i="0" u="none" strike="noStrike" dirty="0">
              <a:solidFill>
                <a:srgbClr val="000000"/>
              </a:solidFill>
            </a:endParaRP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Realistinen tyylisuunta ajoittuu 1800-luvun puoliväliin. Tyyli näkyy erityisesti maalaustaiteessa ja kirjallisuudessa.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Taidesuunnan syntyyn vaikuttivat teollistumisen mukanaan tuomat epäkohdat, kuten ankeat työ- ja asuinolot. Taiteilijat eivät halunneet sulkea niiltä silmiä, vaan he kuvasivat tavallista kansaa, talonpoikia ja tehtaan työläisiä totuudenmukaisesti ja kaunistelematta.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65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b) Miten tyylilaji heijasti ajan yhteiskuntaa? </a:t>
            </a:r>
            <a:r>
              <a:rPr lang="fi-FI" sz="4800" b="0" i="0" u="none" strike="noStrike">
                <a:solidFill>
                  <a:srgbClr val="000000"/>
                </a:solidFill>
              </a:rPr>
              <a:t>(12 p.)</a:t>
            </a:r>
            <a:endParaRPr lang="fi-FI" sz="4800" b="0" i="0" u="none" strike="noStrike" dirty="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en-US" sz="4800" b="0" i="0" u="none" strike="noStrike" dirty="0">
              <a:solidFill>
                <a:srgbClr val="000000"/>
              </a:solidFill>
            </a:endParaRP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Realismin taustalla oli myös Ranskan 1800-luvun alkupuoliskon kapinat ja tieteen yleinen kehitys. Taiteilijat alkoivat pohtia enemmän yhteiskunnallista todellisuutta. He kyllästyivät romantiikan liioitellun kaunisteltuihin kuvauksiin.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Realismi tuki sosialismin päämääriä, vaikka taiteilijat eivät olisi olleet poliittisesti sitoutuneita. Taiteilijat ja sosialistit nostivat kumpikin esiin yhteiskunnallisia epäkohtia.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Realistit myös kyseenalaistivat kristillisen ihanteellisen maailmankuvan ja kuvasivat arkitodellisuutta.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365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378</Words>
  <Application>Microsoft Office PowerPoint</Application>
  <PresentationFormat>Mukautettu</PresentationFormat>
  <Paragraphs>45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Historian koe ja siinä menestyminen  Taidekuvatehtävään vastaaminen</vt:lpstr>
      <vt:lpstr>Taidekuvatehtävään vastaaminen</vt:lpstr>
      <vt:lpstr>Esimerkkitehtävä</vt:lpstr>
      <vt:lpstr>Vastausmalleja</vt:lpstr>
      <vt:lpstr>Näkökulmia tehtävään</vt:lpstr>
      <vt:lpstr>Näkökulmia tehtävään</vt:lpstr>
      <vt:lpstr>Näkökulmia tehtävään</vt:lpstr>
      <vt:lpstr>Näkökulmia tehtävään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Historia Kertaus Taidekuvatehtävään vastaaminen</dc:title>
  <dc:creator>Mika Kortelainen</dc:creator>
  <cp:lastModifiedBy>Kriktilä Paavo Klaus Sakari</cp:lastModifiedBy>
  <cp:revision>14</cp:revision>
  <dcterms:modified xsi:type="dcterms:W3CDTF">2024-09-01T10:56:11Z</dcterms:modified>
</cp:coreProperties>
</file>