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A3EC36-237F-032B-DFAC-23A16302D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51072C-B1EE-27DA-52D9-3D18DDD8B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34DE8D-EEB0-FF47-B715-8136F811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E5DD27-0FA8-9AB8-2100-6CE3A6F81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16B844-D097-74D4-DC9A-C6E75065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11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AD5599-F835-113F-2E4F-533F7C41D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19EFD60-07B1-AE80-7530-0745A51F4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CB7B4C-05FE-8D80-5206-9B93387B0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536B00-2C3A-9D6E-A637-C38C2DAF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DB7635-9943-9A87-5FEA-BCE9B4C24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12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9ADD25C-C98D-D136-501B-ECAA3C138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B4E761-2F0A-6BE9-463B-C4C960623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8EBF86-65E7-BA8A-E232-99904CD61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047FC6-6524-6271-B244-D2A781768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17BACF-E798-7328-4AE0-DA6F3EC54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98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2FA6DD-16BC-C32C-5DF6-0BD16D966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F11FA-555F-78DF-3770-09CD25BA0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5C2F00-6727-BC59-C1D8-22403E9F4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269499-40B8-45B9-3ADF-08E2C579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845EDB-1E3B-C27F-2134-688E91CC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124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70DC41-CF39-D31C-4500-C0A183BA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847735-2C20-63B4-B4A5-9CAD9768F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4FC528-3B81-7F41-C101-0C398436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03FBF4-B600-71A5-D0F9-74A15D3B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DBF13C-D863-7CED-9C9C-68BEB77B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20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FCDE9-BC8F-F21D-6215-9BDAF926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01939F-B5A6-119F-EA30-3088C7C75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359FB2-2620-D50B-78E9-ECBAC4FD5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C213B9-EBB6-0B58-79A2-515CCB21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16F75D-8383-CED8-B47C-7E07C57D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CF8FA4-3768-E312-C564-8D84FD2C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63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7CBDB8-6308-5735-F8F2-4943FF7C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622603-D19F-74E6-17FB-598B255C3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16CCF6C-D807-E40D-CE7B-F3F148443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DE54C8-EBC3-70B4-1E4E-129FFDEFC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8E11620-3E80-1A17-A3C5-B8E4477F1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2545B9E-CA15-8D23-E9B9-8BE4DA225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3D429C-C4D7-66C2-62C6-6C96A8FF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3DAE32E-1A9C-0AF6-6570-78A9E97B6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348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21D847-63BB-DE8A-09D8-43CF043A0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1B2243F-7593-5A37-BA28-4C919D3C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237568-96F6-95BC-9E5E-575ED3AFF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A68682-6984-8D67-E3FD-A2ADB96B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70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1155AFC-3451-CAB3-31EE-D970E87F2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24D77BB-F36C-E9AE-848A-5448F95F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640A9C2-2FA8-39D7-112C-344536CF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11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4E1811-E69C-D9EB-E180-F64AE2AAF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8A20D2-E3B8-2F95-EDD6-B7919EA25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633AAD-B1EA-175B-A241-AB6EA8000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0BF543-481E-3821-464B-99EE454E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DD4F7B7-30BA-0B17-E12E-B7E10A7C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F4A232-DFA4-B38D-BE50-9215F0CBA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79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6670AC-07E3-4744-B672-A980BA799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DE0D517-4005-3EFC-194E-175CF60AE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CEF6D9-4429-F00E-63CC-32A7E6129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4B1EAF9-2C8A-6D13-37C2-29E2BC2C8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76507B-B44F-6556-A528-29F1B913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0119103-B7AA-D3FB-9ABD-02F0EEF08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384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2079466-EA8A-587E-CB82-44E655387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E72FDD-60BB-F9EA-C69E-751281D2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30E0BD-26AC-3ED2-BAB9-A5B52014C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4D591-68B8-41EF-A6B9-E452A7EA28B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93CDA4-B332-ECFE-FBFD-5FF10828D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DFFE4A-530B-C5D3-00D6-BA442C614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27231-7B3F-44F8-BDE9-59894DEC2F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116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35DD31-B496-E292-E05A-2B59955B8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Voiman ja liikkeen yhteys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CB6020-7533-AD67-8D3C-91B8ECD424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19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83576B-885C-D710-BE67-DA9BCD1E8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lait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41091C-F027-FEFF-F96A-96E982F2A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39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E01F1-16D0-029F-31C5-C8AAD20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voimakuviot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F8520F-5F9B-331A-E755-64EECB653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err="1"/>
              <a:t>Esim</a:t>
            </a:r>
            <a:r>
              <a:rPr lang="fi-FI" dirty="0"/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247285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0BD0CB-FC5C-1632-F9BB-F136530C5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kokonaisvoima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D2A385-C29C-8261-F1E0-2FBABD91B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64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2CD98C-C167-AD99-E415-5E73D7351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Kitka, vierimisvastus ja väliaineen vastus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47615F-EDC2-345A-3FE8-6D379EA97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371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421E6D-1664-CE74-D02B-3528E883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</a:t>
            </a:r>
            <a:r>
              <a:rPr lang="fi-FI" dirty="0" err="1"/>
              <a:t>highlight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1B93D7-53D9-FF44-0EA2-8C697A5C8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4-7, 4-18, 4-20, 4-24, 4-25</a:t>
            </a:r>
          </a:p>
        </p:txBody>
      </p:sp>
    </p:spTree>
    <p:extLst>
      <p:ext uri="{BB962C8B-B14F-4D97-AF65-F5344CB8AC3E}">
        <p14:creationId xmlns:p14="http://schemas.microsoft.com/office/powerpoint/2010/main" val="4057870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</Words>
  <Application>Microsoft Office PowerPoint</Application>
  <PresentationFormat>Laajakuva</PresentationFormat>
  <Paragraphs>14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Voiman ja liikkeen yhteys</vt:lpstr>
      <vt:lpstr>Newtonin lait</vt:lpstr>
      <vt:lpstr>voimakuviot</vt:lpstr>
      <vt:lpstr>kokonaisvoima</vt:lpstr>
      <vt:lpstr>Kitka, vierimisvastus ja väliaineen vastus</vt:lpstr>
      <vt:lpstr>Tehtävä highlight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Voiman ja liikkeen yhteys</dc:title>
  <dc:creator>Leppänen Riku Joonatan</dc:creator>
  <cp:lastModifiedBy>Leppänen Riku Joonatan</cp:lastModifiedBy>
  <cp:revision>1</cp:revision>
  <dcterms:created xsi:type="dcterms:W3CDTF">2023-12-12T17:07:55Z</dcterms:created>
  <dcterms:modified xsi:type="dcterms:W3CDTF">2025-12-07T16:22:11Z</dcterms:modified>
</cp:coreProperties>
</file>