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4" r:id="rId5"/>
    <p:sldId id="265" r:id="rId6"/>
    <p:sldId id="266" r:id="rId7"/>
    <p:sldId id="267" r:id="rId8"/>
    <p:sldId id="268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1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E444F2-E95E-7EAA-2F9A-27316F0684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D1030BE-44E0-95E7-C89F-91CF902E0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BFEF7D-74AE-7482-FF78-EA8C292FD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44232C5-74E5-98CA-6FEC-771EC1CB0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0446505-730E-E4D1-748F-B0FC325C8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345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CF5AAD-EA1F-5224-5FB7-E61861ED8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C7B5662-6621-8F4C-1308-D162439F8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8A2514-C8E4-66FE-03A3-360E2AD6B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97C5869-39F9-B42E-8B27-25D464B548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C2C7F5-94D6-4B1E-AE04-71D59C6F7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572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DFAA72D-2060-7559-F22B-F4D965A6D2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28DE836-DC54-3C72-24A1-89A3C3E59E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62E1574-E39C-69D9-FE53-6CB91863A5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9B73BF-6993-2FBA-13F2-CD00D452D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7F74C08-FDBD-E10F-12D1-8F1E161D4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9582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B0700A-38D3-2F12-9633-E7DFAF7CF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5B63C7-A09C-FE2A-E808-13CD2172F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7BE5C28-E763-1F51-4876-26F14CCD5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725DEC5-E9F6-3157-FA8B-19BD5F39B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9E7B28-6247-37A8-6386-86D18B184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2187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8ECAC8-A910-D213-10D4-C65895EE8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791D9F4-72F7-FE01-7E99-485E3A43D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7EFD0D4-73D6-165A-C4E1-06AE98D2C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13E3C3-BD1C-207C-8B8E-81D50393D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9D7A37-286F-5371-EA57-498DD6F54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0448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613B57-2638-AB41-EB8E-29C0FFF65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5B6F1C-52F2-5BF0-D3E4-E112F363FC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69FA3B8-1584-0D97-A70A-D3D571E79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D674C44-4771-1B0C-4037-2622B5054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52241B2-70F2-77B0-CD5E-B246B527E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679F333-0FC8-6924-7C40-C5EF50C4A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9402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BCF282-606C-39F4-11DF-DBA69E85B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CB3E20-6DE0-D401-9538-BE33D50486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7828003-40E6-7533-09A9-24B318D1F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CECCE93-6B36-3FCD-BAF2-4DEFC0F0E1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AB16313-0E14-D6A9-9538-44C4E6EE1D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E8C053C-0844-6650-6CCF-29F99F334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0955FA4-475C-A106-C8D6-B49C12E9D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0FD1427-5D9E-A98E-C619-482270635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6586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1D3D59F-5859-4BAF-C7A6-E40B50004A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A5D4FF3-1008-FFE3-995B-A74734C67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6914BD1-30EA-5F42-6D2E-2D639688B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291C121-1FEE-A72D-8A92-64A18A2B6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1731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74E5D48-DE96-4903-E8C4-736DBF388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ADEC9CD-55E3-03CF-932D-E74EE73A6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1ED7928-0ED5-872E-3335-AEFF0AF95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59246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A08FBB-25F9-0BD8-8FF2-B97D84689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DD0991-2C9E-411C-248C-A01A1564C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A3E5DD1-75BF-EB84-961F-7C0F56A65D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8069658-AD40-4E87-CDE5-DD94FE435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7FE609F-8901-8911-F4D2-199DF4929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70933D-776A-C3BE-255D-F215A7E61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181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7F403A-3787-91D2-89E5-0BCDE5C37D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65B4B79-EF7C-1465-721F-651636A80E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0BBF7DC-F13E-9BC7-B360-8C140CBAAC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448CC39-7972-E061-4249-7B0C61723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D691FDB-1389-96C4-F38B-CDB1E76E9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C833D3C-153E-572D-D878-9E4E5BE11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336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96B21D2-13B4-7BB1-8EA6-9B6E03FE9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53E9B19-4B9F-680B-BFAA-281687406D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1B24A43-E371-94AB-4418-BB88FDC68E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B30AE-6FAA-41F1-9922-832CC4FA29EB}" type="datetimeFigureOut">
              <a:rPr lang="fi-FI" smtClean="0"/>
              <a:t>12.1.2025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1A43AD-DFA8-835C-7D7B-4A77D2B9C6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FA4A878-329D-A24E-A359-8BE0235CA3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66306-0C38-4322-A962-4DA5AF8964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229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DF2139-536B-8203-4169-2D6C846BFC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Virtapiirit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536F835-E256-1013-3539-46C243C848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2877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50DB58-FBD7-1F73-CA9A-155E0AA43B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Virtapiiri ja resistanssi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0B9EA9A-FA68-89D8-8BEA-7DB6A221F8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1588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5559DC4-4514-72DD-C2E0-F616A158D2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Virtapiiriyhtälöitä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294D61A-906F-4633-1493-D2A34F7EE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Ohmin laki</a:t>
            </a:r>
          </a:p>
          <a:p>
            <a:r>
              <a:rPr lang="fi-FI" dirty="0"/>
              <a:t>Teho</a:t>
            </a:r>
          </a:p>
          <a:p>
            <a:r>
              <a:rPr lang="fi-FI" dirty="0"/>
              <a:t>Energia</a:t>
            </a:r>
          </a:p>
        </p:txBody>
      </p:sp>
    </p:spTree>
    <p:extLst>
      <p:ext uri="{BB962C8B-B14F-4D97-AF65-F5344CB8AC3E}">
        <p14:creationId xmlns:p14="http://schemas.microsoft.com/office/powerpoint/2010/main" val="34285835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C644F8-3114-73CE-E32E-639B1287F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kondensaattori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96D5E6CE-71D1-C617-8A4C-1F2402C239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93552" y="1825625"/>
            <a:ext cx="5404895" cy="4351338"/>
          </a:xfrm>
        </p:spPr>
      </p:pic>
    </p:spTree>
    <p:extLst>
      <p:ext uri="{BB962C8B-B14F-4D97-AF65-F5344CB8AC3E}">
        <p14:creationId xmlns:p14="http://schemas.microsoft.com/office/powerpoint/2010/main" val="990832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F3E44D-89B2-CD1A-35EC-16AF75DE60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kondensaattori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872FB85-22CE-1E23-9E29-C966C0859C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  <a:p>
            <a:endParaRPr lang="fi-FI" dirty="0"/>
          </a:p>
          <a:p>
            <a:r>
              <a:rPr lang="fi-FI" dirty="0"/>
              <a:t>Kondensaattorin varaus</a:t>
            </a:r>
          </a:p>
        </p:txBody>
      </p:sp>
    </p:spTree>
    <p:extLst>
      <p:ext uri="{BB962C8B-B14F-4D97-AF65-F5344CB8AC3E}">
        <p14:creationId xmlns:p14="http://schemas.microsoft.com/office/powerpoint/2010/main" val="1607465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F90D6C-6364-328E-F908-05572BAD9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puolijohteet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1C78109-AA0C-C3A0-EF51-5835E67E8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Diodi virtapiirissä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Diodin ominaiskäyrä</a:t>
            </a:r>
          </a:p>
        </p:txBody>
      </p:sp>
    </p:spTree>
    <p:extLst>
      <p:ext uri="{BB962C8B-B14F-4D97-AF65-F5344CB8AC3E}">
        <p14:creationId xmlns:p14="http://schemas.microsoft.com/office/powerpoint/2010/main" val="3325675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8422EE-B6BC-CE91-3E92-FE06797CE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Puolijohteen toiminta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F5E29B5F-466E-055F-A11F-075604A4DEC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4921" y="1690688"/>
            <a:ext cx="4963218" cy="3324689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C856DEFB-0748-4BCD-9726-A90535218D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4740" y="495945"/>
            <a:ext cx="385593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1501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E5DF61-CD2B-B4DA-60BC-4E9591B47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603F60-9844-F846-C5CC-747C6F48B7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10-2, 10-3, 10-4, 10-13, 10-14, 10-18, 10-23</a:t>
            </a:r>
          </a:p>
        </p:txBody>
      </p:sp>
    </p:spTree>
    <p:extLst>
      <p:ext uri="{BB962C8B-B14F-4D97-AF65-F5344CB8AC3E}">
        <p14:creationId xmlns:p14="http://schemas.microsoft.com/office/powerpoint/2010/main" val="4796806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34</Words>
  <Application>Microsoft Office PowerPoint</Application>
  <PresentationFormat>Laajakuva</PresentationFormat>
  <Paragraphs>19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Virtapiirit</vt:lpstr>
      <vt:lpstr>Virtapiiri ja resistanssi</vt:lpstr>
      <vt:lpstr>Virtapiiriyhtälöitä</vt:lpstr>
      <vt:lpstr>kondensaattori</vt:lpstr>
      <vt:lpstr>kondensaattori</vt:lpstr>
      <vt:lpstr>puolijohteet</vt:lpstr>
      <vt:lpstr>Puolijohteen toiminta</vt:lpstr>
      <vt:lpstr>tehtäviä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Virtapiirit</dc:title>
  <dc:creator>Leppänen Riku Joonatan</dc:creator>
  <cp:lastModifiedBy>Leppänen Riku Joonatan</cp:lastModifiedBy>
  <cp:revision>4</cp:revision>
  <dcterms:created xsi:type="dcterms:W3CDTF">2024-01-10T12:27:49Z</dcterms:created>
  <dcterms:modified xsi:type="dcterms:W3CDTF">2025-01-12T13:26:13Z</dcterms:modified>
</cp:coreProperties>
</file>