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7C8380-AE1B-26E2-53FD-890775784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0DCBFAE-CB17-A46D-B812-E4D943563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FE0054-83BC-8F0E-C780-F32453FAC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7EBE36-06A2-E052-8889-CF4AB6FD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BE3D5F-C46B-08AC-E7AC-080193815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992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B82BA9-2308-0007-E861-6CF4F0F8B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632E92A-F9AE-9257-428B-F45045255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F1011C-2598-A5D9-D6DD-D357FCA5E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4305D8-234B-602D-8586-E51E39BA5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FBA773-A7D8-C575-5792-CC80EFA01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001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8B8D572-6BD4-5CF7-0BA4-7253C566B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07A1D4E-A3C5-D5E5-8F88-BED6BD4E2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204247-0D5F-4B30-0A89-C35072DC7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D6AE0D-DFE8-1343-E96A-D711D8771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2522D5-D64A-1E0D-CD11-288839E66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60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15190A-97AE-419E-BB69-10A7104D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2D2259-D98F-421E-A68E-745CBF149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26BFB3-90CF-364A-4878-33662E98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8AAA50-6512-6611-2AEF-445E01099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8A53E9-E733-CFEC-D2B9-A43048E6C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947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9270F8-999F-62D7-F8CA-2F6653326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D08D075-4B65-9E55-F5BE-CF1235CD2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560ECB-5104-1A27-0BD1-BBC0B2BF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FF52903-227A-6692-266F-40B7B30AD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08490E-FE24-AE3E-A3C3-2A3ED001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073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F98B38-D038-0595-16F2-30E7B601F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5013A5-81AC-2267-9B45-A6E6FE46CB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AB058D9-E81E-0863-1E6F-5BF27C7F3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FC150FD-AA3E-5EB3-E9DE-7EDE54444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EC4353-62F4-52E5-7A67-ECB0A21B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B285C4A-6F03-8C2F-2F73-8AD5F7B12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32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F66697-73E7-3782-7A64-64D64D245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78A6FD-A965-3422-6AA6-BDE41F868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F5A4316-81C2-ACC6-232B-7F8B18A37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0BC430D-7B35-F00C-9780-40F2C1465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229569F-755D-1BCD-90CB-C908B203AB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5682427-0038-2EAD-F0B5-EDC6B75BB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82F3243-9D58-01D4-4209-999683802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EE37180-BC5B-7FA0-C92A-43C64A9E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1441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B46366-6E34-8B3C-C917-1E86C61B2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4ABCE45-CB22-C81A-E8D0-DB0BBBE2B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690D184-82AA-7945-42A1-44F2E04EF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757FA91-B882-16B1-7741-B171FC26A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7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02174A0-D2ED-14EB-11F4-C8C96589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2656E01-4279-1D2B-5DA6-EBC8A1543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41E11CC-237F-026B-7173-449300E1B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02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2FF57F-9E7C-B245-D0F5-0D2DFBB27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5ED482-E085-E9E3-0467-0B5019839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95342AC-8C87-A700-CD33-78AD35409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2AC469-59CC-8D91-A718-3D7A2A0C0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0B7F29-2056-C865-9119-58429E4F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C81BE9-239C-8999-B86D-AE02FE4D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059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831A0F-26A4-FA53-DBCF-CC3FAEE6D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0FCC652-58D8-F6D2-2DA2-1EC72351D4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318CEA1-EBF3-8FFC-BCB4-51103BEBA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3E4FF4D-BDC5-BB86-E4BC-460D9F0CE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B52F3FA-5597-A5FD-3D23-A95594F68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775F510-A992-3399-1183-683A55098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709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6BDDAB2-B798-7BD5-866D-24C4659FF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3FB1DE-99B5-D217-9B61-8C9DA7D5B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5698D8-C54D-ED5E-C108-4512FF837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CF2B4-6CC3-4104-8141-1AC7BFC09806}" type="datetimeFigureOut">
              <a:rPr lang="fi-FI" smtClean="0"/>
              <a:t>13.12.2023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26E475-5B1D-2531-4D2F-C988C7F7EC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65946F-4283-DF77-BB58-E7B5865A1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423DC-7C11-4894-BCA6-4153C58605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587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F34CA5-AE8F-3894-CC6B-656B8D05CD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 ja 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ED50BA-67C1-5113-F16B-AF813BFAA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96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50D1E1-E56B-6CAD-6912-8AC26EBA2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4FDAC0-591C-CBD9-B399-6436B3F1D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Positiivinen kun</a:t>
            </a:r>
          </a:p>
          <a:p>
            <a:r>
              <a:rPr lang="fi-FI" dirty="0"/>
              <a:t>Negatiivinen kun</a:t>
            </a:r>
          </a:p>
          <a:p>
            <a:r>
              <a:rPr lang="fi-FI" dirty="0"/>
              <a:t>Nolla kun</a:t>
            </a:r>
          </a:p>
        </p:txBody>
      </p:sp>
    </p:spTree>
    <p:extLst>
      <p:ext uri="{BB962C8B-B14F-4D97-AF65-F5344CB8AC3E}">
        <p14:creationId xmlns:p14="http://schemas.microsoft.com/office/powerpoint/2010/main" val="621861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98A030-F2EF-11EB-7DBA-F02C22CA7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Työn määrittäminen kuvaajasta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213E87-4A0D-C6DA-5210-42EED6026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1910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A63693-3BE8-7EA2-DF29-4A3D0FDE8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Työ-energiaperiaate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D85336-451F-DC06-B005-E6F56A92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10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2626C8-04A6-D110-5B30-3BF31035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Konservatiivinen voima ja 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06626B-7905-ABC9-F401-CEE661C4C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9231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9C1E5F-6578-CCDE-65B8-24F6E143C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Mekaanisen energian säilymislaki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CFD21C-40BA-4F2C-A998-FADE8DB3C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32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7DAB78-09BC-7D71-F484-5794557A4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Mekaniikan energiaperiaate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73E3A5-89B3-A096-B0E0-6EA508072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9999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50D5B1-2C3F-2AD3-593F-A820EC0C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</a:t>
            </a:r>
            <a:r>
              <a:rPr lang="fi-FI" dirty="0" err="1"/>
              <a:t>highlight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352C42-E079-13AD-8826-879B767ED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5-4, 5-5, 5-11, 5-13, 5-14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0041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34</Words>
  <Application>Microsoft Office PowerPoint</Application>
  <PresentationFormat>Laajakuva</PresentationFormat>
  <Paragraphs>12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Työ ja energia</vt:lpstr>
      <vt:lpstr>Työ</vt:lpstr>
      <vt:lpstr>Työn määrittäminen kuvaajasta</vt:lpstr>
      <vt:lpstr>Työ-energiaperiaate</vt:lpstr>
      <vt:lpstr>Konservatiivinen voima ja työ</vt:lpstr>
      <vt:lpstr>Mekaanisen energian säilymislaki</vt:lpstr>
      <vt:lpstr>Mekaniikan energiaperiaate</vt:lpstr>
      <vt:lpstr>Tehtävä highlight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 ja energia</dc:title>
  <dc:creator>Leppänen Riku Joonatan</dc:creator>
  <cp:lastModifiedBy>Leppänen Riku Joonatan</cp:lastModifiedBy>
  <cp:revision>1</cp:revision>
  <dcterms:created xsi:type="dcterms:W3CDTF">2023-12-13T13:25:03Z</dcterms:created>
  <dcterms:modified xsi:type="dcterms:W3CDTF">2023-12-13T13:37:13Z</dcterms:modified>
</cp:coreProperties>
</file>