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B6305C-55E2-099D-BB0C-943463E9E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E3F0D6C-8177-C705-7912-76866E4D8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61B886-BF67-010B-CDB0-706F72B6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70354F-2981-CDB7-6D1C-DB0BE21E4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3C0F45-E430-2CD2-8BB4-63990CB6F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24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40F488-CF6E-5461-7457-37C2C312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9901BE9-49C4-8863-EF4C-0E98EF60E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B881CD-098D-B0A2-6E68-22D623AFF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BC552D-1A01-EC60-FE99-4296EF292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666593-BED1-808B-5BCB-18D17D130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99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0C5219B-DA4E-BFAB-552B-4D6722BF68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8F8469-48F2-DC4C-5B7E-DD880260A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6807E4-093B-8FD4-AA84-D80FA971D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C336AF-8DC8-227F-BB7D-AD779DE2F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7074AC-785D-716C-79D0-939B29A84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32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242834-26C9-D295-40C0-6702DB9B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F8605D-5C80-322D-2E9C-89F52E8AC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F3BE1E-A85E-9DAC-23B6-17320F55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7B8BF4-D696-40A8-9031-F779D06D4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127AA2-78CF-EB3B-753D-9E623A14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164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C747E-65F6-7C97-13B9-B7965F994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A5261C-A7E3-5DFB-54C1-F080C7DBE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96D7D1-97A5-D2E2-F5EC-A37DA466F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F6F5EA-8FA0-3790-AEFE-8D2AC1A7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17D87C-10FF-8C48-B51F-E550A50D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1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337646-B00E-855D-2DD9-BD72E27B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D82955-F098-30C4-B5F0-64B3AA77E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4C1B68-74D2-C667-A846-E19C4D9E3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22D01A-23F5-0EE8-4B56-1E2C5DA81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B7447A3-57DB-5D61-6C16-88FC2FB03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C44202-0362-8E63-DD4A-66C7A74A0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63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F7D239-27B7-03F7-BD87-A76577A37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5E4C84-FADC-A117-5E02-AB4E60486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426DB2-69BD-7A9B-FFAF-F471DC201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3A59E5-A64D-8AF9-3F58-7B4F51788A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57C0029-B90D-FE3A-3AF9-18770E26C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27D6216-4B87-21F5-A110-DAD83BD9A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833619A-9DCE-632E-7DD9-C68B09B0C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0B91D1-8BDE-25BA-8A7E-A95E957B9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58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727049-956B-E62F-E7B1-21AD7D44C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698E882-4FD8-1ED7-848A-520C925B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155B29F-7779-E4CA-A377-E5334D38E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72E5193-A1FF-6535-21CE-4CD3283E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97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53B0A44-4984-37F9-4E8E-005CC63B2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3D8E396-60C0-15F9-227A-B96E1097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96A8D2-5633-FD91-E0E6-2CE8FC37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49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F258E3-F363-89C8-2690-351A4D25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9D67E6-BFBC-6B33-5349-069A1F9FC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3260E13-7251-7197-7570-FDEF3F17E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D1922D-2404-B9EE-E676-AF9F76C45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B9B1C34-EE5B-4840-0F30-B04E26709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5F00EA-D5C9-759F-DB64-95DAAC841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11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8BB37E-2A4C-3132-1409-8B3DB6659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35D163-DB8E-0721-9B85-8EC014825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E662E35-874A-EE4C-97EF-AF6FD27B6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B3B7A7-C793-1EBC-7B27-133E99C5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77EA8D-E024-CBFD-2BA0-44EABCCB4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449F91-EA24-78C7-8318-3578E78B5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54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E5E20D9-D09A-D23A-7F66-2F47CA072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006486-9D66-3A0E-86A1-1956F1CB8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E1DDC8-9227-3578-D6A3-5BE84EDAD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73D3-071A-49B3-91E7-0AFACF9D5355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FBC2EF-1AE6-54C1-A8F2-95C538BC0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788D03-AC79-9E7A-8FFF-EC8140F81B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19928-E4D1-4942-AE2D-6644041B45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686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40E47-FD7A-ED7E-90E8-53AE12073C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Sähkövaraus, sähkökenttä ja potentiaali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BAED853-3B28-8E66-654F-FD4B0B8A5F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38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4A031-CA14-06AE-C51F-797F4B19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Sähkövaraus ja sähköinen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31A23-06B7-E7E2-A68D-E129986AD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Varaus e:n </a:t>
            </a:r>
            <a:r>
              <a:rPr lang="fi-FI" dirty="0" err="1"/>
              <a:t>moninkerta</a:t>
            </a:r>
            <a:endParaRPr lang="fi-FI" dirty="0"/>
          </a:p>
          <a:p>
            <a:r>
              <a:rPr lang="fi-FI" dirty="0"/>
              <a:t>Vetovoima jos varaukset eri merkkiset</a:t>
            </a:r>
          </a:p>
          <a:p>
            <a:r>
              <a:rPr lang="fi-FI" dirty="0"/>
              <a:t>Hylkivä jos varaukset saman merkkiset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259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30E708-242E-B451-CD14-C2D114414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sähkökenttä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6CB1692-9601-CD82-0745-1FF49F7044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Piirtäminen</a:t>
                </a:r>
              </a:p>
              <a:p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Voimakkuus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6CB1692-9601-CD82-0745-1FF49F7044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2222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C1B52D-85BC-F290-7CC3-EAE4BDB94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Homogeeninen sähkökenttä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isällön paikkamerkki 6">
                <a:extLst>
                  <a:ext uri="{FF2B5EF4-FFF2-40B4-BE49-F238E27FC236}">
                    <a16:creationId xmlns:a16="http://schemas.microsoft.com/office/drawing/2014/main" id="{D02B5880-68D0-2E19-1FFD-512588B48A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Varatun hiukkasen potentiaalienergia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𝑄𝐸𝑥</m:t>
                    </m:r>
                  </m:oMath>
                </a14:m>
                <a:endParaRPr lang="fi-FI" dirty="0"/>
              </a:p>
              <a:p>
                <a:r>
                  <a:rPr lang="fi-FI" dirty="0"/>
                  <a:t>Sähkökentän potentiaali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𝐸𝑥</m:t>
                    </m:r>
                  </m:oMath>
                </a14:m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Jännite eli potentiaaliero</a:t>
                </a:r>
              </a:p>
              <a:p>
                <a:endParaRPr lang="fi-FI" dirty="0"/>
              </a:p>
              <a:p>
                <a:r>
                  <a:rPr lang="fi-FI" dirty="0"/>
                  <a:t>Sähköisen voiman tekemä työ</a:t>
                </a:r>
              </a:p>
            </p:txBody>
          </p:sp>
        </mc:Choice>
        <mc:Fallback>
          <p:sp>
            <p:nvSpPr>
              <p:cNvPr id="7" name="Sisällön paikkamerkki 6">
                <a:extLst>
                  <a:ext uri="{FF2B5EF4-FFF2-40B4-BE49-F238E27FC236}">
                    <a16:creationId xmlns:a16="http://schemas.microsoft.com/office/drawing/2014/main" id="{D02B5880-68D0-2E19-1FFD-512588B48A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2718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E7B4B6-0C53-0040-DAE9-747EF163C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Johdekappale sähkökentässä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A7BAF8-7625-FFC9-5E26-4DA3095DF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Influenssi ja polarisoituminen</a:t>
            </a:r>
          </a:p>
          <a:p>
            <a:r>
              <a:rPr lang="fi-FI" dirty="0"/>
              <a:t>Influenssi: johdekappaleen sisälle syntyy sähkökenttä joka kumoaa ulkoisen sähkökentän. Eli Johdekappaleen sisällä ei ole sähkökenttää</a:t>
            </a:r>
          </a:p>
          <a:p>
            <a:r>
              <a:rPr lang="fi-FI" dirty="0"/>
              <a:t>Toimii myös ontolla pallolla -&gt; </a:t>
            </a:r>
            <a:r>
              <a:rPr lang="fi-FI" dirty="0" err="1"/>
              <a:t>Faradayn</a:t>
            </a:r>
            <a:r>
              <a:rPr lang="fi-FI" dirty="0"/>
              <a:t> häkki</a:t>
            </a:r>
          </a:p>
          <a:p>
            <a:r>
              <a:rPr lang="fi-FI" dirty="0"/>
              <a:t>Polarisoituminen: Eristeen sisällä olevat pienet varauserot kääntyvät sähkökentän suuntaisiksi. Näin eriteen sisällä oleva sähkökenttä heikkenee </a:t>
            </a:r>
          </a:p>
        </p:txBody>
      </p:sp>
    </p:spTree>
    <p:extLst>
      <p:ext uri="{BB962C8B-B14F-4D97-AF65-F5344CB8AC3E}">
        <p14:creationId xmlns:p14="http://schemas.microsoft.com/office/powerpoint/2010/main" val="3905964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83F79E-9D4B-7A3C-981F-F1EF53881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Virtapiiri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14FE57-4D3A-8A2A-C906-22ECBFB0D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Johtimessa kulkeva sähkövirta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Jännite ja potentiaali</a:t>
            </a:r>
          </a:p>
          <a:p>
            <a:endParaRPr lang="fi-FI" dirty="0"/>
          </a:p>
          <a:p>
            <a:r>
              <a:rPr lang="fi-FI" dirty="0"/>
              <a:t>Napajännite ja lähdejännite</a:t>
            </a:r>
          </a:p>
          <a:p>
            <a:r>
              <a:rPr lang="fi-FI" dirty="0"/>
              <a:t>Napajännite: kuormitetun pariston napojen välillä oleva jännite</a:t>
            </a:r>
          </a:p>
          <a:p>
            <a:r>
              <a:rPr lang="fi-FI" dirty="0"/>
              <a:t>Lähdejännite: kuormittamattoman pariston napojen välillä oleva jännite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5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07575B-C684-0170-8A23-FDADF1A7F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Kirchhoffin</a:t>
            </a:r>
            <a:r>
              <a:rPr lang="fi-FI" dirty="0"/>
              <a:t> lait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FF1282-3641-E0FB-6254-02490B17D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KI: pisteestä lähtevien virtojen summa on sama kuin pisteeseen tulevien virtojen summa</a:t>
            </a:r>
          </a:p>
          <a:p>
            <a:r>
              <a:rPr lang="fi-FI" dirty="0"/>
              <a:t>KII: kokonaisen kierroksen potentiaalien muutosten summa on 0.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2800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FC86A-CBE3-DEEB-2CCD-36CB380B1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0BB364-092F-291F-9BFA-D359991FD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9-2, 9-4, 9-7, 9-16, 9-18</a:t>
            </a:r>
          </a:p>
        </p:txBody>
      </p:sp>
    </p:spTree>
    <p:extLst>
      <p:ext uri="{BB962C8B-B14F-4D97-AF65-F5344CB8AC3E}">
        <p14:creationId xmlns:p14="http://schemas.microsoft.com/office/powerpoint/2010/main" val="388518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157</Words>
  <Application>Microsoft Office PowerPoint</Application>
  <PresentationFormat>Laajakuva</PresentationFormat>
  <Paragraphs>39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Sähkövaraus, sähkökenttä ja potentiaali</vt:lpstr>
      <vt:lpstr>Sähkövaraus ja sähköinen voima</vt:lpstr>
      <vt:lpstr>sähkökenttä</vt:lpstr>
      <vt:lpstr>Homogeeninen sähkökenttä</vt:lpstr>
      <vt:lpstr>Johdekappale sähkökentässä</vt:lpstr>
      <vt:lpstr>Virtapiiri</vt:lpstr>
      <vt:lpstr>Kirchhoffin lait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Sähkövaraus, sähkökenttä ja potentiaali</dc:title>
  <dc:creator>Leppänen Riku Joonatan</dc:creator>
  <cp:lastModifiedBy>Leppänen Riku Joonatan</cp:lastModifiedBy>
  <cp:revision>2</cp:revision>
  <dcterms:created xsi:type="dcterms:W3CDTF">2024-01-09T17:04:06Z</dcterms:created>
  <dcterms:modified xsi:type="dcterms:W3CDTF">2025-12-19T06:41:47Z</dcterms:modified>
</cp:coreProperties>
</file>