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35714-8F6D-3258-1047-0EF7C04713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D929DD1-3827-29F6-73CD-A55BB43D1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BEFDB8-677C-B6F8-09E7-D28DA7AD1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759EEB-264A-0A4D-9E26-88BA6B461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5B1010-7985-D007-5B2C-BD7EBC61A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68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D6726F-BF74-7583-0B61-4DE08B2A3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12ABF9B-A928-7AC2-BDAC-54F50EFAB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E19A9B-10A7-B17E-D31D-28F04E6F1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10802C-3823-0D27-D0E5-FA914277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9D5EED-D7F8-7B27-449D-42CCEDE17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97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7B28C5A-AB16-64ED-44AC-BFA103748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FB54F18-08A0-234E-F013-CDC9E2765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7B36FE-B7F5-A9F5-A6AD-F3841F313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06E0-873F-47B0-E616-DE9F1D9F1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0147F46-108A-07AE-0E15-A6CB80BB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98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0C54BC-6C4E-4FA3-F57C-4908E227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FD6EFB-8268-3184-1A57-7BAC6B2DF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21EF35-EB16-C436-F2E5-693D108AE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F06EB8-CA5D-CA2A-9E69-F0EF8D918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664F3C-6F66-6A70-B1F3-CF05AFBEC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145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9D9127-DF25-7896-92B3-44AEE8525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DA0015B-9C69-DCCF-C238-B468DD511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42CE06-6B4C-9879-A4D9-663D95CE1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2652C6-A0D8-0C0F-1AF6-27CFE401E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294359-3AD6-7067-B7C4-7B9EC1034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099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E9A266-1F8C-8068-AB99-CACBC0E3F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4BD0FC-8A11-33BE-916F-C34A8CF64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98453AF-F5B3-DC18-6971-294BC0843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5719A58-774C-8313-5E1B-10E580F41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059A75-44CE-3299-4E70-DB592BC21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26867D-C5C1-C6E6-06EC-DE8A75863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51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692105-E5F1-A2FE-3198-9DEB419C9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07DBF4-CA96-9FEB-FA4D-A0E98767D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5F83CF-2375-75E1-0EBD-C59A77BFA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ACD2FDE-72AA-EABA-27EF-754EC60DF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B406434-447B-08BF-4FA0-2254F0E0D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1274438-AD99-7453-70E3-41CDB51C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40E3A4A-CBDF-99CB-EE03-4628093ED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19CC495-54FA-D91A-B0D9-99EAA8B37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90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B2BA6-AE9B-49A2-06FF-7C2D7C7D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D81CA2-AE97-E4B9-5698-D8A1843EE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36A4D26-6A13-C2C5-BCC5-2AFDCCD7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CF089BF-572E-A226-EA16-FEAA37B4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315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867A848-243A-0371-2F2F-9CC4F917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4D45F32-0625-DCE9-CE9E-D6AA4FC9E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D305F78-898A-3EAB-1E65-3961BE0EF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03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CB651E-8A5F-E25B-BFD5-6194BC7AD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EA956F-D002-D200-343F-FD964B421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9CD8E4F-EB95-C1C3-9908-890E00F05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70984F4-4424-61EB-55B8-DB6C3AA6C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A22AB6-837A-ED17-42B5-9EC66BB5F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28E73ED-12D6-9106-2C36-71B92FCE4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023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B64486-AFD2-F2A6-6AB1-4DFEC56AF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4849300-D03F-2F4D-278A-568F013CB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83B4867-2659-E8CD-3217-42EC8A12A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1B77C53-4AF8-C16E-D360-1A28D847B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D3CE6E3-06BA-DC22-FCB0-56ABFEADD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F0670CD-CCB8-C761-322D-1D5B90CEE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31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E5233F3-6AE1-17DF-7913-CE2EE67D5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AB7250-F9DB-3209-8E31-91ED71368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77BD77-FBA7-4779-6E8C-C0E27C326F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F76F-2F40-4A0F-82A8-87872D642E40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933DF4-622D-4AD7-1934-F9B5F1038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BD1DCF-A6A0-1FE4-1A53-A6FD07AEF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4029-49D0-4D72-AEA0-D975CE0333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281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54D0F-389D-BF3F-C91C-461E11A4D4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Sähkömagneettinen aaltoliike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883B49-6E58-AE83-1A0C-1ACF33E967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06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30D211-FDCE-0A3B-82C9-E6B1ADD97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Generaattorin lähdejännite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E794895-944E-6432-E3C7-0077063B53F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Sinimuotoinen vaihtojännite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sin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⁡(2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𝑓𝑡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𝑁𝐴𝐵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endParaRPr lang="fi-FI" dirty="0"/>
              </a:p>
              <a:p>
                <a:r>
                  <a:rPr lang="fi-FI" dirty="0"/>
                  <a:t>Tehollinen jännite: Tehon laskussa käytettävä jännite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FE794895-944E-6432-E3C7-0077063B53F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964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7EC459-9604-933D-8C06-0CB55E0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muuntaja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A411F88-9B67-C5A1-2C10-773198306A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Ensiökäämiin syntyy muuttuva</a:t>
                </a:r>
                <a:br>
                  <a:rPr lang="fi-FI" dirty="0"/>
                </a:br>
                <a:r>
                  <a:rPr lang="fi-FI" dirty="0"/>
                  <a:t>magneettikenttä</a:t>
                </a:r>
              </a:p>
              <a:p>
                <a:r>
                  <a:rPr lang="fi-FI" dirty="0"/>
                  <a:t>Rautasydän kuljettaa </a:t>
                </a:r>
                <a:r>
                  <a:rPr lang="fi-FI" dirty="0" err="1"/>
                  <a:t>magneet</a:t>
                </a:r>
                <a:r>
                  <a:rPr lang="fi-FI" dirty="0"/>
                  <a:t>-</a:t>
                </a:r>
                <a:br>
                  <a:rPr lang="fi-FI" dirty="0"/>
                </a:br>
                <a:r>
                  <a:rPr lang="fi-FI" dirty="0" err="1"/>
                  <a:t>tikentän</a:t>
                </a:r>
                <a:r>
                  <a:rPr lang="fi-FI" dirty="0"/>
                  <a:t> </a:t>
                </a:r>
                <a:r>
                  <a:rPr lang="fi-FI" dirty="0" err="1"/>
                  <a:t>toisikäämiin</a:t>
                </a:r>
                <a:endParaRPr lang="fi-FI" dirty="0"/>
              </a:p>
              <a:p>
                <a:r>
                  <a:rPr lang="fi-FI" dirty="0"/>
                  <a:t>Toisiokäämiin indusoituu </a:t>
                </a:r>
                <a:br>
                  <a:rPr lang="fi-FI" dirty="0"/>
                </a:br>
                <a:r>
                  <a:rPr lang="fi-FI" dirty="0"/>
                  <a:t>sähkövirta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A411F88-9B67-C5A1-2C10-773198306A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C478E1E1-4297-2F6E-E764-38D12C2DD8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986" y="346719"/>
            <a:ext cx="6306568" cy="365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106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D9EF06-CC09-DC23-E880-7545FE2F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Sähkömagneettisen aaltoliikkeen synty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07C555C-BC89-5CDA-4967-2FD03872A1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i-FI" dirty="0"/>
                  <a:t>Synty: varattu hiukkanen kiihtyvässä liikkeessä</a:t>
                </a:r>
              </a:p>
              <a:p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Aaltoliikkeen perusyhtälö: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  <a:p>
                <a:r>
                  <a:rPr lang="fi-FI" dirty="0"/>
                  <a:t>Spektri: Esim. auringon spektri (mitä aallonpituuksia on kuinkakin paljon)</a:t>
                </a:r>
              </a:p>
              <a:p>
                <a:r>
                  <a:rPr lang="fi-FI" dirty="0"/>
                  <a:t>MAOL koko </a:t>
                </a:r>
                <a:r>
                  <a:rPr lang="fi-FI" dirty="0" err="1"/>
                  <a:t>smg:n</a:t>
                </a:r>
                <a:r>
                  <a:rPr lang="fi-FI" dirty="0"/>
                  <a:t> spektri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07C555C-BC89-5CDA-4967-2FD03872A1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540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7A6A1-1BF3-6804-A172-605966E7F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Valovirta ja valaistusvoimakkuus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EBFE39-43F7-6FD1-CCEF-60BD94714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Valovirta: </a:t>
            </a:r>
          </a:p>
        </p:txBody>
      </p:sp>
    </p:spTree>
    <p:extLst>
      <p:ext uri="{BB962C8B-B14F-4D97-AF65-F5344CB8AC3E}">
        <p14:creationId xmlns:p14="http://schemas.microsoft.com/office/powerpoint/2010/main" val="3192676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DAF0CE-064E-5929-A808-5E5AA388E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Valo aalto-ominaisuuksia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C1BCC4-24B4-6523-5BAB-B887AC53A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Polarisaatio: tasopolarisoitu valo </a:t>
            </a:r>
            <a:r>
              <a:rPr lang="fi-FI" dirty="0" err="1"/>
              <a:t>smg</a:t>
            </a:r>
            <a:r>
              <a:rPr lang="fi-FI" dirty="0"/>
              <a:t> kenttä värähtelee vain yhteen suuntaan</a:t>
            </a:r>
          </a:p>
          <a:p>
            <a:endParaRPr lang="fi-FI" dirty="0"/>
          </a:p>
          <a:p>
            <a:r>
              <a:rPr lang="fi-FI" dirty="0"/>
              <a:t>Heijastuminen ja taittuminen</a:t>
            </a:r>
          </a:p>
          <a:p>
            <a:endParaRPr lang="fi-FI" dirty="0"/>
          </a:p>
          <a:p>
            <a:r>
              <a:rPr lang="fi-FI" dirty="0"/>
              <a:t>Taittumislaki</a:t>
            </a:r>
          </a:p>
          <a:p>
            <a:endParaRPr lang="fi-FI" dirty="0"/>
          </a:p>
          <a:p>
            <a:r>
              <a:rPr lang="fi-FI" dirty="0"/>
              <a:t>kokonaisheijastuminen</a:t>
            </a:r>
          </a:p>
        </p:txBody>
      </p:sp>
    </p:spTree>
    <p:extLst>
      <p:ext uri="{BB962C8B-B14F-4D97-AF65-F5344CB8AC3E}">
        <p14:creationId xmlns:p14="http://schemas.microsoft.com/office/powerpoint/2010/main" val="1706965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9B46FA-EC6F-54BA-DD8E-77E55AE62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Dispersio, interferenssi ja diffraktio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E68933-BDBA-2335-67EB-B27AC1EA8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Dispersio: valon taittuminen riippuu aallonpituudesta -&gt; valo hajoaa eri aallonpituuksiksi prismassa</a:t>
            </a:r>
          </a:p>
          <a:p>
            <a:r>
              <a:rPr lang="fi-FI" dirty="0"/>
              <a:t>Interferenssi: aaltojen yhteisvaikutus, interferenssikuvio</a:t>
            </a:r>
          </a:p>
          <a:p>
            <a:r>
              <a:rPr lang="fi-FI" dirty="0"/>
              <a:t>Diffraktio: valo leviää raon toisella puolella myös seinän taakse.</a:t>
            </a:r>
          </a:p>
          <a:p>
            <a:r>
              <a:rPr lang="fi-FI" dirty="0" err="1"/>
              <a:t>Hyugenssin</a:t>
            </a:r>
            <a:r>
              <a:rPr lang="fi-FI" dirty="0"/>
              <a:t> periaate</a:t>
            </a:r>
          </a:p>
        </p:txBody>
      </p:sp>
    </p:spTree>
    <p:extLst>
      <p:ext uri="{BB962C8B-B14F-4D97-AF65-F5344CB8AC3E}">
        <p14:creationId xmlns:p14="http://schemas.microsoft.com/office/powerpoint/2010/main" val="319386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022177-A884-B300-3A81-89A5636BF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747595-8C4E-4638-628E-56C792B0E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12-8, 12-11, 12-12, 12-16, 12-25</a:t>
            </a:r>
          </a:p>
        </p:txBody>
      </p:sp>
    </p:spTree>
    <p:extLst>
      <p:ext uri="{BB962C8B-B14F-4D97-AF65-F5344CB8AC3E}">
        <p14:creationId xmlns:p14="http://schemas.microsoft.com/office/powerpoint/2010/main" val="3711913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148</Words>
  <Application>Microsoft Office PowerPoint</Application>
  <PresentationFormat>Laajakuva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Office-teema</vt:lpstr>
      <vt:lpstr>Sähkömagneettinen aaltoliike</vt:lpstr>
      <vt:lpstr>Generaattorin lähdejännite</vt:lpstr>
      <vt:lpstr>muuntaja</vt:lpstr>
      <vt:lpstr>Sähkömagneettisen aaltoliikkeen synty</vt:lpstr>
      <vt:lpstr>Valovirta ja valaistusvoimakkuus</vt:lpstr>
      <vt:lpstr>Valo aalto-ominaisuuksia</vt:lpstr>
      <vt:lpstr>Dispersio, interferenssi ja diffraktio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Sähkömagneettinen aaltoliike</dc:title>
  <dc:creator>Leppänen Riku Joonatan</dc:creator>
  <cp:lastModifiedBy>Leppänen Riku Joonatan</cp:lastModifiedBy>
  <cp:revision>2</cp:revision>
  <dcterms:created xsi:type="dcterms:W3CDTF">2024-01-16T17:34:42Z</dcterms:created>
  <dcterms:modified xsi:type="dcterms:W3CDTF">2026-01-12T10:14:24Z</dcterms:modified>
</cp:coreProperties>
</file>