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0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81AC67D-0E5F-804F-C523-80BCE1ED0E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3C3528F5-AFFF-B083-28B1-BF459ABDF5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DA1F856-2F0B-5BA5-4CB2-6323FEBDB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E6EA0-4A1D-4ADD-B482-97663BF1C470}" type="datetimeFigureOut">
              <a:rPr lang="fi-FI" smtClean="0"/>
              <a:t>3.12.2025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34A4A9D-2284-9131-2B3C-EA3A697BB9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B71A2EE-1D08-5CF6-FA67-7A0C0D4A19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64BCE-6697-491B-88BC-3CAD8C0E28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15293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F221C2C-FF1D-DCB4-68AE-B13AA66EC1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0F99AD46-A804-C6B0-B8F7-23F83E3078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F4DBC2A-81E6-4A78-65C3-7FC9730462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E6EA0-4A1D-4ADD-B482-97663BF1C470}" type="datetimeFigureOut">
              <a:rPr lang="fi-FI" smtClean="0"/>
              <a:t>3.12.2025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1EE735F-03D5-A6D4-3B79-001CFE77B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B0B334E-AB01-D8E2-862E-345663077C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64BCE-6697-491B-88BC-3CAD8C0E28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80535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C10E6830-2C6D-1BAF-C3F5-7A0C550D8D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0C1C2B89-84A8-167C-B2C4-804C6DECAD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2C49E78-F883-722A-6D48-E6DBAA9A01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E6EA0-4A1D-4ADD-B482-97663BF1C470}" type="datetimeFigureOut">
              <a:rPr lang="fi-FI" smtClean="0"/>
              <a:t>3.12.2025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914D9CC-43E0-29B4-03BB-016EAB801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0BE1AD2-FE32-D3C0-E5BA-F88EAD9D5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64BCE-6697-491B-88BC-3CAD8C0E28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0940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B1F2581-F8C2-E8B5-6E51-7BE321CCE4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5356564-AB45-60EC-4680-732529F401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E744DA9-FE51-B710-D467-7888C32D8F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E6EA0-4A1D-4ADD-B482-97663BF1C470}" type="datetimeFigureOut">
              <a:rPr lang="fi-FI" smtClean="0"/>
              <a:t>3.12.2025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9F3BE04-CB3A-0590-3FAF-409B5B1FCB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D9FC09A-8AFC-DE1A-0DB6-3A8D447A5F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64BCE-6697-491B-88BC-3CAD8C0E28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15360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F23E896-3B79-0AAE-5350-EA7311ED48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C7282A5-FF79-6D6E-B4DC-F9C1A58F04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E81C4D9-61D7-CF51-899E-075AC22C11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E6EA0-4A1D-4ADD-B482-97663BF1C470}" type="datetimeFigureOut">
              <a:rPr lang="fi-FI" smtClean="0"/>
              <a:t>3.12.2025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69096DF-3A7D-7C04-2A66-E9759D556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2360ADB-FBCD-BA80-EFA0-8020657D0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64BCE-6697-491B-88BC-3CAD8C0E28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903821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C8EF8B2-C6BF-5A67-D854-F829301D1D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6DFC742-C765-445A-8E32-9D2862C8D7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8525982A-1C47-683A-5064-9B2B2FC02E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606BC85-B1F3-BBFD-6FA7-4F8946452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E6EA0-4A1D-4ADD-B482-97663BF1C470}" type="datetimeFigureOut">
              <a:rPr lang="fi-FI" smtClean="0"/>
              <a:t>3.12.2025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F673071-E8EC-E7BC-7A1F-C4E1F12FC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BB0BBB0-FCFA-E8F2-E4A6-40C01EE75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64BCE-6697-491B-88BC-3CAD8C0E28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25022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B6E6F6-783C-CDE0-EA4C-C2427AF1B6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2EC359B-5578-D0A4-4598-E856B41548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02C104CC-B2EE-7DA4-93C6-44935C0CE0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31EB70F2-4FCD-C882-009A-C16D290A42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41E9AE1B-E4C2-91F9-5B78-F8D131AEA7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570A4DA0-69C9-78AA-6D4E-A9526ECB06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E6EA0-4A1D-4ADD-B482-97663BF1C470}" type="datetimeFigureOut">
              <a:rPr lang="fi-FI" smtClean="0"/>
              <a:t>3.12.2025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02AA871F-8E0B-797E-518E-781818223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EE09F57-2127-8330-0860-43EFE845B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64BCE-6697-491B-88BC-3CAD8C0E28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9325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013098D-C7C2-7767-D60F-3E69C352E0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1CB157BC-FED6-7D3A-8B58-C209F7080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E6EA0-4A1D-4ADD-B482-97663BF1C470}" type="datetimeFigureOut">
              <a:rPr lang="fi-FI" smtClean="0"/>
              <a:t>3.12.2025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74E75D7D-0E99-0A9F-DFDC-626FCAD876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270466D-5802-18AA-B6DC-DC56F72C4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64BCE-6697-491B-88BC-3CAD8C0E28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0402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F038161E-9981-C45A-C3FC-4A985DEDE7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E6EA0-4A1D-4ADD-B482-97663BF1C470}" type="datetimeFigureOut">
              <a:rPr lang="fi-FI" smtClean="0"/>
              <a:t>3.12.2025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D4D1A821-A54A-E82E-B18E-6B62356937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80BE0E18-3E96-8E02-6E2F-704E308795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64BCE-6697-491B-88BC-3CAD8C0E28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44071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74DF734-BFCD-FCB4-AB04-53A9D0C4D4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0D01539-859C-1E28-EB9B-8C8DBCA8F7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AA273D6C-0C98-6BD1-96D0-0419398AE6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DF74F34-7C87-96BE-2E02-2CAAF1A366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E6EA0-4A1D-4ADD-B482-97663BF1C470}" type="datetimeFigureOut">
              <a:rPr lang="fi-FI" smtClean="0"/>
              <a:t>3.12.2025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8DC4D5E-8B32-E411-322C-14840B20E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F055D22-E965-14FC-5040-4733A1AC3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64BCE-6697-491B-88BC-3CAD8C0E28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4812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78B14E5-3E49-C85A-C816-7DEC03CD4E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F5695516-6618-7D75-3E4D-B4CD74E67E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D65E7241-60E8-CE8D-6070-BB09E07970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15AAC6C-9AE0-A8F2-1939-98C189353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E6EA0-4A1D-4ADD-B482-97663BF1C470}" type="datetimeFigureOut">
              <a:rPr lang="fi-FI" smtClean="0"/>
              <a:t>3.12.2025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7381799-2E17-58BB-A769-ADDE112C3A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86A1476-99B7-3CA0-9F44-C957E68EA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64BCE-6697-491B-88BC-3CAD8C0E28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375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70E62BD5-C55A-44A8-F204-01172A6C2F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7101383-3609-A9A2-BC89-1976670627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261938E-1E2D-1A30-0660-B279A87EDD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DE6EA0-4A1D-4ADD-B482-97663BF1C470}" type="datetimeFigureOut">
              <a:rPr lang="fi-FI" smtClean="0"/>
              <a:t>3.12.2025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7DDA926-E56A-7D89-961A-EE8B4BCBF4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261A535-D134-68F0-ADB8-0CC3C224B6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A64BCE-6697-491B-88BC-3CAD8C0E28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46937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3C12374-4FA0-4696-6EAC-EC9935B6FA2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Mekaaninen energia, lämpöopin pääsäännöt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3EDAA5B7-103F-B1D7-97CA-2C018D4B0B2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577543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8C10B21-9A4B-5F0C-4472-87FBB66AB6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Mekaaninen energia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A0E28A4-D873-624C-E15F-299D8BDE47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Liike ja </a:t>
            </a:r>
            <a:r>
              <a:rPr lang="fi-FI" dirty="0" err="1"/>
              <a:t>pot</a:t>
            </a:r>
            <a:r>
              <a:rPr lang="fi-FI" dirty="0"/>
              <a:t> energian summa</a:t>
            </a:r>
          </a:p>
          <a:p>
            <a:r>
              <a:rPr lang="fi-FI" dirty="0"/>
              <a:t>Säilyy kun ei kitkaa, ei pysyviä muodonmuutoksia, ei ääntä, energia ei muutu muuhun muotoon, ei ilmanvastusta</a:t>
            </a:r>
          </a:p>
          <a:p>
            <a:endParaRPr lang="fi-FI" dirty="0"/>
          </a:p>
          <a:p>
            <a:r>
              <a:rPr lang="fi-FI" dirty="0"/>
              <a:t>Työ ja yhteys lämpöön</a:t>
            </a:r>
          </a:p>
          <a:p>
            <a:r>
              <a:rPr lang="fi-FI" dirty="0"/>
              <a:t>Yleisin asia mihin muuttuu on lämpö</a:t>
            </a:r>
          </a:p>
          <a:p>
            <a:r>
              <a:rPr lang="fi-FI" dirty="0"/>
              <a:t>Työperiaate</a:t>
            </a:r>
          </a:p>
          <a:p>
            <a:r>
              <a:rPr lang="fi-FI" dirty="0"/>
              <a:t>Joulen koe</a:t>
            </a:r>
          </a:p>
        </p:txBody>
      </p:sp>
    </p:spTree>
    <p:extLst>
      <p:ext uri="{BB962C8B-B14F-4D97-AF65-F5344CB8AC3E}">
        <p14:creationId xmlns:p14="http://schemas.microsoft.com/office/powerpoint/2010/main" val="15486063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06B04FB-C595-81BF-03C0-FF81CE93D7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sisäenergia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7DA8ACA-C089-BFC2-1C25-9F50E12CF5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Systeemin sisäistä energiaa, esim. lämpö, kemiallinen energia</a:t>
            </a:r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r>
              <a:rPr lang="fi-FI" dirty="0"/>
              <a:t>Kaasun tekemä työ</a:t>
            </a:r>
          </a:p>
          <a:p>
            <a:r>
              <a:rPr lang="fi-FI" dirty="0"/>
              <a:t>Kaasu tekee työtä kun sen tilavuus kasvaa</a:t>
            </a:r>
          </a:p>
          <a:p>
            <a:r>
              <a:rPr lang="fi-FI" dirty="0"/>
              <a:t>Kun kaasu tekee työtä sen sisäenergia pienenee -&gt; paine ja lämpötila laskevat</a:t>
            </a:r>
          </a:p>
        </p:txBody>
      </p:sp>
    </p:spTree>
    <p:extLst>
      <p:ext uri="{BB962C8B-B14F-4D97-AF65-F5344CB8AC3E}">
        <p14:creationId xmlns:p14="http://schemas.microsoft.com/office/powerpoint/2010/main" val="27907905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72F0803-00BF-2EE7-7B41-2A653D6D49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Lämpövoimakone ja lämmönsiirtokone</a:t>
            </a:r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9EDBEED2-FA04-E33F-556F-64DF4F4FE67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03968" y="1825625"/>
            <a:ext cx="8384063" cy="4351338"/>
          </a:xfrm>
        </p:spPr>
      </p:pic>
    </p:spTree>
    <p:extLst>
      <p:ext uri="{BB962C8B-B14F-4D97-AF65-F5344CB8AC3E}">
        <p14:creationId xmlns:p14="http://schemas.microsoft.com/office/powerpoint/2010/main" val="5907781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93D7631-794A-2A05-CD3C-D9C1B083D7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Entropia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1A8D599-BE9E-29D8-ED70-1B6713BBAE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Epäjärjestystä</a:t>
            </a:r>
          </a:p>
          <a:p>
            <a:r>
              <a:rPr lang="fi-FI" dirty="0"/>
              <a:t>Entropia kasvaa</a:t>
            </a:r>
          </a:p>
        </p:txBody>
      </p:sp>
    </p:spTree>
    <p:extLst>
      <p:ext uri="{BB962C8B-B14F-4D97-AF65-F5344CB8AC3E}">
        <p14:creationId xmlns:p14="http://schemas.microsoft.com/office/powerpoint/2010/main" val="37443593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4A09532-9246-B01E-F613-86CCBA4F33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Lämpöopin pääsäännöt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D1CAFD4-08C7-FD4B-6B76-A8D7F62BBF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0. lämpötilaerot tasoittuvat mennään termiseen tasapainoon</a:t>
            </a:r>
          </a:p>
          <a:p>
            <a:r>
              <a:rPr lang="fi-FI" dirty="0"/>
              <a:t>1.\Delta U=Q+W</a:t>
            </a:r>
          </a:p>
          <a:p>
            <a:r>
              <a:rPr lang="fi-FI" dirty="0"/>
              <a:t>2.Lämpö ei itsestään siirry kylmästä lämpimään, eristetyn systeemin entropia kasvaa, ei ole lämpövoimakonetta joka muuttaisi kaiken energian työksi</a:t>
            </a:r>
          </a:p>
          <a:p>
            <a:r>
              <a:rPr lang="fi-FI" dirty="0"/>
              <a:t>3.abs nollapistettä ei voi saavuttaa</a:t>
            </a:r>
          </a:p>
        </p:txBody>
      </p:sp>
    </p:spTree>
    <p:extLst>
      <p:ext uri="{BB962C8B-B14F-4D97-AF65-F5344CB8AC3E}">
        <p14:creationId xmlns:p14="http://schemas.microsoft.com/office/powerpoint/2010/main" val="29828010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1DAB04F-6EC1-EAA3-5A60-90AFA911E7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Kaasujen tilan muuttuminen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DA34B60-8999-4B68-A4E4-97A22B0246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Ideaalikaasun oletukset:</a:t>
            </a:r>
          </a:p>
          <a:p>
            <a:r>
              <a:rPr lang="fi-FI" dirty="0"/>
              <a:t>Molekyylit ovat pistemäisiä</a:t>
            </a:r>
          </a:p>
          <a:p>
            <a:r>
              <a:rPr lang="fi-FI" dirty="0"/>
              <a:t>Törmäykset täysin kimmoisia</a:t>
            </a:r>
          </a:p>
          <a:p>
            <a:r>
              <a:rPr lang="fi-FI" dirty="0"/>
              <a:t>Ei muita vuorovaikutuksia kuin törmäykset</a:t>
            </a:r>
          </a:p>
          <a:p>
            <a:r>
              <a:rPr lang="fi-FI" dirty="0"/>
              <a:t>Kaasulait</a:t>
            </a:r>
          </a:p>
          <a:p>
            <a:r>
              <a:rPr lang="fi-FI" dirty="0"/>
              <a:t>Ideaalikaasun tilanyhtälö</a:t>
            </a:r>
          </a:p>
          <a:p>
            <a:r>
              <a:rPr lang="fi-FI" dirty="0" err="1"/>
              <a:t>pV</a:t>
            </a:r>
            <a:r>
              <a:rPr lang="fi-FI" dirty="0"/>
              <a:t>=vakio, p/T=vakio V/T= vakio</a:t>
            </a:r>
          </a:p>
          <a:p>
            <a:r>
              <a:rPr lang="fi-FI" dirty="0" err="1"/>
              <a:t>pV</a:t>
            </a:r>
            <a:r>
              <a:rPr lang="fi-FI" dirty="0"/>
              <a:t>/T= vakio</a:t>
            </a:r>
          </a:p>
        </p:txBody>
      </p:sp>
    </p:spTree>
    <p:extLst>
      <p:ext uri="{BB962C8B-B14F-4D97-AF65-F5344CB8AC3E}">
        <p14:creationId xmlns:p14="http://schemas.microsoft.com/office/powerpoint/2010/main" val="9154594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43B8D8C-50B9-0425-C038-C081346CE5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kasvihuoneilmiö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B9D84DA-AD70-3F9E-F6B8-A86EC48C62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Auringon lähettämä säteily on korkeaenergiasta, kasvihuonekaasut eivät </a:t>
            </a:r>
            <a:r>
              <a:rPr lang="fi-FI" dirty="0" err="1"/>
              <a:t>vuorovaikuta</a:t>
            </a:r>
            <a:r>
              <a:rPr lang="fi-FI" dirty="0"/>
              <a:t> sen kanssa</a:t>
            </a:r>
          </a:p>
          <a:p>
            <a:r>
              <a:rPr lang="fi-FI" dirty="0"/>
              <a:t>Maan lähettämä lämpösäteily on matalaenergistä -&gt; se osuu kh kaasujen värähtelytaajuuksille -&gt; Absorboituu ja säteile takaisin maahan</a:t>
            </a:r>
          </a:p>
        </p:txBody>
      </p:sp>
    </p:spTree>
    <p:extLst>
      <p:ext uri="{BB962C8B-B14F-4D97-AF65-F5344CB8AC3E}">
        <p14:creationId xmlns:p14="http://schemas.microsoft.com/office/powerpoint/2010/main" val="16530480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432404-E3CB-245D-BC4A-4D114FB39E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629FF83-6485-D4E6-6033-564681E6FB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/>
              <a:t>2-2, 2-4, 2-8, 2-11, 2-12, 2-18, 2-23</a:t>
            </a:r>
          </a:p>
        </p:txBody>
      </p:sp>
    </p:spTree>
    <p:extLst>
      <p:ext uri="{BB962C8B-B14F-4D97-AF65-F5344CB8AC3E}">
        <p14:creationId xmlns:p14="http://schemas.microsoft.com/office/powerpoint/2010/main" val="22497619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212</Words>
  <Application>Microsoft Office PowerPoint</Application>
  <PresentationFormat>Laajakuva</PresentationFormat>
  <Paragraphs>39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Office-teema</vt:lpstr>
      <vt:lpstr>Mekaaninen energia, lämpöopin pääsäännöt</vt:lpstr>
      <vt:lpstr>Mekaaninen energia</vt:lpstr>
      <vt:lpstr>sisäenergia</vt:lpstr>
      <vt:lpstr>Lämpövoimakone ja lämmönsiirtokone</vt:lpstr>
      <vt:lpstr>Entropia</vt:lpstr>
      <vt:lpstr>Lämpöopin pääsäännöt</vt:lpstr>
      <vt:lpstr>Kaasujen tilan muuttuminen</vt:lpstr>
      <vt:lpstr>kasvihuoneilmiö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Mekaaninen energia, lämpöopin pääsäännöt</dc:title>
  <dc:creator>Leppänen Riku Joonatan</dc:creator>
  <cp:lastModifiedBy>Leppänen Riku Joonatan</cp:lastModifiedBy>
  <cp:revision>3</cp:revision>
  <dcterms:created xsi:type="dcterms:W3CDTF">2023-12-06T12:17:44Z</dcterms:created>
  <dcterms:modified xsi:type="dcterms:W3CDTF">2025-12-03T09:32:44Z</dcterms:modified>
</cp:coreProperties>
</file>