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204CB7-2A5F-B6EE-7839-C3A714E9D5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2AE0511-8A62-2D5D-7EB4-E2FAD04B4B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A18F77-8CC9-7C7A-3CDE-D5E66C3F7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8F8AB-8198-4429-8842-F4B40ECD390F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EC86B55-C87B-5920-DD16-07733B1A1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266DF8F-8006-F4F8-6B09-00B6726C0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063D-FF00-4DD0-B6D2-0903285C23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9119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37883F-A0F1-E5B1-317D-69162764B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ED9A5DD-046D-3B2C-D699-4D068094C0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CBAA90E-1375-5DCD-4E47-8476B96C5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8F8AB-8198-4429-8842-F4B40ECD390F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583383-E66E-BC55-F9F3-377B6BEB6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B2D6E0B-35FA-1ECC-CE1D-2ACAC9F3F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063D-FF00-4DD0-B6D2-0903285C23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9906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3DA22D6-731E-7914-EC77-7FA097CF8C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FC9E27E-E12B-2BF7-622D-348D59AEC0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487007C-D500-8DDD-3011-E65060043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8F8AB-8198-4429-8842-F4B40ECD390F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CBE1BF1-252E-3311-08A3-A227E229F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E4B8427-C6D2-99C3-A0E4-5019FE52E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063D-FF00-4DD0-B6D2-0903285C23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7923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808D08-D1EC-359F-2E60-12E8F05D4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EEC9CD-298F-BA9B-2F61-62BB572F5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EFF9AA7-3FA2-70B1-0CD3-E09321848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8F8AB-8198-4429-8842-F4B40ECD390F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4853F9-35B2-500B-8499-6B022883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E5E80F2-CE65-4E79-24F9-F4ECC3431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063D-FF00-4DD0-B6D2-0903285C23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3201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98E842-173A-3D3B-E0CB-0517B2B90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3BD85D4-7DFB-6EAA-EA56-5B4BBB0AF2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4A8D4CE-71A4-5B7A-271A-A841B698E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8F8AB-8198-4429-8842-F4B40ECD390F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1654C0-F585-2D74-72DF-C102AA2CF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8ADD32A-EE69-7464-A592-E3874468F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063D-FF00-4DD0-B6D2-0903285C23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9487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AF3FA0-8D73-9E46-83D0-A7DAC2678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1F8133-221B-9D21-C9F0-61BCB7F7F9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C64BA2F-8F42-11AB-394F-37658BE74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B97E08C-D964-1CEA-7DCD-BDD41108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8F8AB-8198-4429-8842-F4B40ECD390F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2C93975-F94C-F9BB-B0F0-86C8C9631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F621A58-2309-C8ED-9E6F-AA79AF543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063D-FF00-4DD0-B6D2-0903285C23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7126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67A3F6-04CF-D399-74AF-4E181BD8C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27B83D8-0A9E-20C2-03B3-EF59F727B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0785933-DCCC-8170-A559-C4811D12E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DAABAD1-0422-0020-E4FF-CD6A61A1BC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61E1A28-2A44-4972-02DB-B5AA10C727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59A496E-2051-8964-9EEB-07035136B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8F8AB-8198-4429-8842-F4B40ECD390F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9303C28-7AA9-6EE4-07E4-6DE42B2C3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3341831-2BAD-0D01-F15F-20D479607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063D-FF00-4DD0-B6D2-0903285C23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0949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5FA167-F772-A763-90AE-A548B8B1B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F8D9E2D-0CBA-C496-704B-A0E5B2065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8F8AB-8198-4429-8842-F4B40ECD390F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844C042-3598-CCF9-CD29-25D81259F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D880030-796B-1A39-917A-6AC96C2C0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063D-FF00-4DD0-B6D2-0903285C23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9879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8981251-CB19-38EA-73D8-0F05FC3AF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8F8AB-8198-4429-8842-F4B40ECD390F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6ADD32F-2D21-D8DF-AD4D-8CBD791FF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2C41697-B7C0-F810-9305-4156B5C61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063D-FF00-4DD0-B6D2-0903285C23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9900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91602F-38D8-4DC4-C416-6EFB55EB2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525BE8-9E7C-11DE-B570-1C80705A8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7B82514-A2EB-9BF8-99EE-F543639D48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B41A8E9-9D1B-F160-9BC3-06F8BA435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8F8AB-8198-4429-8842-F4B40ECD390F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08F7CAE-362B-1ACC-0AA8-EBAB51BB7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7D92813-C3CB-47DA-E88D-1A22123FF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063D-FF00-4DD0-B6D2-0903285C23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4551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2024FD-4B5E-332B-A69E-DA7051A9D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47177DB-5259-1F93-B424-E7DEED04C4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288B5CB-3321-562E-33F6-CA0A0570C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120D94D-9ACF-BE58-BD10-BAD031941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8F8AB-8198-4429-8842-F4B40ECD390F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B218813-A7A3-9AEB-13E0-73EC3C683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830B045-02F5-390B-879E-947A3A940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063D-FF00-4DD0-B6D2-0903285C23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5450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E1075FD-3992-12C8-12DC-A51A41895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35B54B2-4188-006A-65CA-B2C96E43E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A805D63-2C69-6B08-FFDF-BFE8D4B158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8F8AB-8198-4429-8842-F4B40ECD390F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D0E3170-C349-3DB4-37EA-0405053CB0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5AE273-4445-DB9C-4558-1D00534A8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6063D-FF00-4DD0-B6D2-0903285C23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0641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F7B084-ECF2-C1CC-BFD9-D6747F60FB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Magnetismi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08BFE56-2117-8D17-0850-62770B77A5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2529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875DD1-3098-8D91-0A08-C9BC2085E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Sähkömagneettinen vuorovaikutus ja magnetoituminen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89CAD2-FFE7-7CA7-2BDA-9EA5B4ED4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963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ABAA69-631B-E123-3317-8571F4AFF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magneettikenttä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20D6A8-F967-E960-CE65-53B5399AB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Piirtäminen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Oikean käden säännöt</a:t>
            </a:r>
          </a:p>
          <a:p>
            <a:endParaRPr lang="fi-FI" dirty="0"/>
          </a:p>
          <a:p>
            <a:r>
              <a:rPr lang="fi-FI" dirty="0"/>
              <a:t>Magneettivuon tiheys</a:t>
            </a:r>
          </a:p>
        </p:txBody>
      </p:sp>
    </p:spTree>
    <p:extLst>
      <p:ext uri="{BB962C8B-B14F-4D97-AF65-F5344CB8AC3E}">
        <p14:creationId xmlns:p14="http://schemas.microsoft.com/office/powerpoint/2010/main" val="1943698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1DF0F3-2E40-87C4-AA51-7DCC47BEB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Magneettikentän aiheuttama voima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3DF7B6-5798-5264-D295-0A152A407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Oikean käden säännöt</a:t>
            </a:r>
          </a:p>
        </p:txBody>
      </p:sp>
    </p:spTree>
    <p:extLst>
      <p:ext uri="{BB962C8B-B14F-4D97-AF65-F5344CB8AC3E}">
        <p14:creationId xmlns:p14="http://schemas.microsoft.com/office/powerpoint/2010/main" val="371984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888A49-3E0A-7B2D-C94A-CB4DDBC60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Varatun hiukkasen liike </a:t>
            </a:r>
            <a:r>
              <a:rPr lang="fi-FI" dirty="0" err="1"/>
              <a:t>smg</a:t>
            </a:r>
            <a:r>
              <a:rPr lang="fi-FI" dirty="0"/>
              <a:t>-kentässä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263D41-93A8-F69B-27BC-CF0BE1588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Massaspektrometri </a:t>
            </a:r>
            <a:r>
              <a:rPr lang="fi-FI"/>
              <a:t>ja nopeusvalitsin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1264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76E2EB-28B2-EF51-8C62-3526BE3AB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Induktio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4509A8-16D0-92D3-501F-A23EE56FD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Pyörrevirrat</a:t>
            </a:r>
          </a:p>
          <a:p>
            <a:endParaRPr lang="fi-FI" dirty="0"/>
          </a:p>
          <a:p>
            <a:r>
              <a:rPr lang="fi-FI" dirty="0"/>
              <a:t>Vaihtovirran tuottaminen</a:t>
            </a:r>
          </a:p>
        </p:txBody>
      </p:sp>
    </p:spTree>
    <p:extLst>
      <p:ext uri="{BB962C8B-B14F-4D97-AF65-F5344CB8AC3E}">
        <p14:creationId xmlns:p14="http://schemas.microsoft.com/office/powerpoint/2010/main" val="4288093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F54E4C-398B-0872-8A27-F8D6632B8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30BF5C-BF23-8C3E-90A7-912A5C8C8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11-6, 11-8, 11-10, 11-11, 11-17</a:t>
            </a:r>
          </a:p>
        </p:txBody>
      </p:sp>
    </p:spTree>
    <p:extLst>
      <p:ext uri="{BB962C8B-B14F-4D97-AF65-F5344CB8AC3E}">
        <p14:creationId xmlns:p14="http://schemas.microsoft.com/office/powerpoint/2010/main" val="1276251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39</Words>
  <Application>Microsoft Office PowerPoint</Application>
  <PresentationFormat>Laajakuva</PresentationFormat>
  <Paragraphs>33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Magnetismi</vt:lpstr>
      <vt:lpstr>Sähkömagneettinen vuorovaikutus ja magnetoituminen</vt:lpstr>
      <vt:lpstr>magneettikenttä</vt:lpstr>
      <vt:lpstr>Magneettikentän aiheuttama voima</vt:lpstr>
      <vt:lpstr>Varatun hiukkasen liike smg-kentässä</vt:lpstr>
      <vt:lpstr>Induktio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Magnetismi</dc:title>
  <dc:creator>Leppänen Riku Joonatan</dc:creator>
  <cp:lastModifiedBy>Leppänen Riku Joonatan</cp:lastModifiedBy>
  <cp:revision>2</cp:revision>
  <dcterms:created xsi:type="dcterms:W3CDTF">2024-01-14T15:46:30Z</dcterms:created>
  <dcterms:modified xsi:type="dcterms:W3CDTF">2025-01-14T17:19:48Z</dcterms:modified>
</cp:coreProperties>
</file>