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73021C-8FEE-F6D9-463C-3CA1FFDC1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8157619-759F-1047-3214-2E168D0B27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B1DDAF-5F1D-AFE3-1D3B-6E3B3F07F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BE96C9-1FFF-DA5B-453F-1664C5398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A4C320-EF1A-25B4-AE4B-20D54EA6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8374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7745F8-F7C6-7D7D-8BE2-5BD50FF3C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8DE011A-073D-FC0E-F5EF-B715B3CDB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86E29C-5B8C-9A42-FD52-296F72703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668707-90F6-2472-9D69-00A75D269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26C81A-98F6-777D-BF1A-49A5E0B04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735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8D399D9-668F-1F62-5CC0-2A0C19CB04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389A136-A9F0-3B41-E489-30DFC0EF2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F655A8-140C-31C3-47D6-96DFF63C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64524D-95D3-D442-01F5-97C05D8CE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6E46F6-6EFD-2C89-FC72-AA5695101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1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804405-AE23-4DD7-7557-73A11058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3D5823-44F7-40A9-7FE5-A3BEFFC66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497595-CC58-558B-1BF2-AEEBD67E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8996F1-A5B8-CC04-8157-152397533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451077-9DBA-9CFD-7D95-78DF8A8C6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1304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CE1AF-D83B-5055-2FBE-440ECF8AD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841D161-D771-765F-CA29-904E42D05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EC0C1F-11B7-1AC7-AA62-99E0605C3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28B073-7982-8E92-C5EB-15380EB74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904714-CAB0-AF13-A508-ACFD98F1C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258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338761-CB91-ABA4-9FDB-58D9FA1CF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B25223-4F89-A2AE-774A-105B42864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27BB077-363A-42A2-01CA-8D62BE817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C784638-458C-B6F8-D731-8DFCE3367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CF1062A-1898-444A-19E5-F8CC2B9F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6DF22D4-A84B-98EF-6A5A-3F9E6E564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13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1D949C-133D-550F-78C1-F7B2B9EA8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04006FF-BE2B-7183-4051-CE3DE9638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1C9E4FF-26A9-B8E0-F418-75E774B3D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09FF16A-AAA7-9829-4808-E7291B2E8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0C84193-4016-3AD6-55B0-D38130D035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C742CC8-7087-D2C6-9401-221C51DA4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A2546E1-EC85-47FF-3E13-244261F0F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C7DE0C8-3320-0E33-7AA1-587C7DC46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1019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708C32-4052-C2D0-2443-30CAB09F9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CD93DD3-E999-D813-22B5-27276E387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566B96E-F73E-0BA1-0C94-03F31EAB5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8E23970-2344-2B16-BE6F-04304FBDA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72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EC4E6F2-7B4B-7907-AE73-1206B2DCA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93E2F82-4FEA-501D-E5F2-1FE9396B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5629EE2-0917-FE56-A5CD-0395AB78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326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2F9134-CFD6-983C-92A5-2655CF467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9000A8-7FA6-15B8-5C8E-6EF03F9C8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E8CA8A5-CF4C-F262-FC85-7562D38E8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105DEF0-8F73-E789-DC65-58A2F3141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25BFF77-62D4-D736-E6C1-4ABE5B375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FC034BC-9093-D4B7-2BED-976E6FEF2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442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AF512C-08E8-3660-B1F5-D4FDFAA96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EFB77EF-29D8-41EF-6814-C2DDBD4E1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861D069-D375-B145-462E-64E5F01EF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DBC17D5-F7B7-3DCF-5D87-628E252C8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EAD9FBF-C76B-E735-45EB-E27A6F6AD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737F87-228B-37FA-0024-ADF318D3A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51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0D0AE30-B177-09BC-9E54-C6C4C1AE1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F88A6F2-0061-03F5-3B23-A8E73D719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B36566-B6B1-FEB1-5E8A-BC2167DDF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17179-CFCD-4862-A8F3-5CD75A78E819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758F52-C575-5169-7BA9-C65A3B5B9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1B582D-58C4-F0F7-8F3E-A4A25544B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7921D-19FE-453B-B745-B7E1408A7D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7227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FC0941-E512-B093-071D-5A0F01A8E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Lisää kuvaajia </a:t>
            </a:r>
            <a:r>
              <a:rPr lang="fi-FI"/>
              <a:t>ja energiaa?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C22FFF-1788-C309-4AA0-B8A5477E18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734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F848CE-1355-D92C-BAD5-9DA4C3898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Energian/sähkön tuotanto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5F5E0B-E4D3-4F83-8849-B247CAC97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710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D61446-0332-700E-BED8-0F6727F34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Haastavampia kuvaajatehtäviä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7955B7-3CDA-227B-AAE3-F84266FAB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S2023/2</a:t>
            </a:r>
          </a:p>
          <a:p>
            <a:r>
              <a:rPr lang="fi-FI" dirty="0"/>
              <a:t>S2024/9.1</a:t>
            </a:r>
          </a:p>
          <a:p>
            <a:r>
              <a:rPr lang="fi-FI" dirty="0"/>
              <a:t>S2024/10.1</a:t>
            </a:r>
          </a:p>
          <a:p>
            <a:r>
              <a:rPr lang="fi-FI" dirty="0"/>
              <a:t>K2024/2</a:t>
            </a:r>
          </a:p>
          <a:p>
            <a:r>
              <a:rPr lang="fi-FI" dirty="0"/>
              <a:t>K2024/9</a:t>
            </a:r>
          </a:p>
          <a:p>
            <a:endParaRPr lang="fi-FI" dirty="0"/>
          </a:p>
          <a:p>
            <a:r>
              <a:rPr lang="fi-FI" dirty="0"/>
              <a:t>Helpompia</a:t>
            </a:r>
          </a:p>
          <a:p>
            <a:r>
              <a:rPr lang="fi-FI" b="1" dirty="0"/>
              <a:t>S2019/2</a:t>
            </a:r>
            <a:endParaRPr lang="fi-FI" dirty="0"/>
          </a:p>
          <a:p>
            <a:r>
              <a:rPr lang="fi-FI" dirty="0"/>
              <a:t>K2019/4</a:t>
            </a:r>
          </a:p>
        </p:txBody>
      </p:sp>
    </p:spTree>
    <p:extLst>
      <p:ext uri="{BB962C8B-B14F-4D97-AF65-F5344CB8AC3E}">
        <p14:creationId xmlns:p14="http://schemas.microsoft.com/office/powerpoint/2010/main" val="890193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97A6DD-B79A-0201-20EF-B0DC7758B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 ja lämpö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2DDB65-356C-41FA-25F7-BF5FD8253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Termodynaaminen systeemi ja tilanmuuttujat</a:t>
            </a:r>
          </a:p>
        </p:txBody>
      </p:sp>
    </p:spTree>
    <p:extLst>
      <p:ext uri="{BB962C8B-B14F-4D97-AF65-F5344CB8AC3E}">
        <p14:creationId xmlns:p14="http://schemas.microsoft.com/office/powerpoint/2010/main" val="8725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19F791-C66B-2A8D-171F-A475E641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 siirtyminen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A77E81-EC74-DA9E-D1E8-FDD1E28D0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00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A66AF8-0636-A76C-AC70-B0953A9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Lämpölaajeneminen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782B5B-9348-357D-C853-9FA98E506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52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4471D7-84E9-B574-8CDA-0A21F6EE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Olomuodonmuutokset ja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6E7534-DB17-B44C-6634-EEBBBDEB9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2241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488267-350F-3B32-DA39-D1CCF97A5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Faasikaavio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89840E-645B-CB65-A5AF-216EEF080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80BF48D-710B-B685-E40A-2236A99E9B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698" y="373958"/>
            <a:ext cx="8887157" cy="648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579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A2AAF3-D70B-E43A-EB1A-939D32596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290AD2-985A-9E47-E7AA-1489A36EE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720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5589CB-5B45-3424-057E-21918833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Lämpöarvo, teho ja hyötysuhde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0290E3-EC43-56F9-C170-5A2935927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693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40</Words>
  <Application>Microsoft Office PowerPoint</Application>
  <PresentationFormat>Laajakuva</PresentationFormat>
  <Paragraphs>21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Lisää kuvaajia ja energiaa?</vt:lpstr>
      <vt:lpstr>Haastavampia kuvaajatehtäviä</vt:lpstr>
      <vt:lpstr>Energia ja lämpö</vt:lpstr>
      <vt:lpstr>Energian siirtyminen</vt:lpstr>
      <vt:lpstr>Lämpölaajeneminen</vt:lpstr>
      <vt:lpstr>Olomuodonmuutokset ja energia</vt:lpstr>
      <vt:lpstr>Faasikaavio</vt:lpstr>
      <vt:lpstr>Paine</vt:lpstr>
      <vt:lpstr>Lämpöarvo, teho ja hyötysuhde</vt:lpstr>
      <vt:lpstr>Energian/sähkön tuotanto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Lisää kuvaajia ja energiaa?</dc:title>
  <dc:creator>Leppänen Riku Joonatan</dc:creator>
  <cp:lastModifiedBy>Leppänen Riku Joonatan</cp:lastModifiedBy>
  <cp:revision>2</cp:revision>
  <dcterms:created xsi:type="dcterms:W3CDTF">2023-11-29T14:24:49Z</dcterms:created>
  <dcterms:modified xsi:type="dcterms:W3CDTF">2024-11-28T07:07:08Z</dcterms:modified>
</cp:coreProperties>
</file>