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0" r:id="rId4"/>
    <p:sldId id="259" r:id="rId5"/>
    <p:sldId id="258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00" autoAdjust="0"/>
    <p:restoredTop sz="94660"/>
  </p:normalViewPr>
  <p:slideViewPr>
    <p:cSldViewPr snapToGrid="0">
      <p:cViewPr varScale="1">
        <p:scale>
          <a:sx n="108" d="100"/>
          <a:sy n="108" d="100"/>
        </p:scale>
        <p:origin x="38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A8424CF-9EB0-2B98-2BD6-D8A6C9BD7EF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15E33F23-0481-2854-301C-879F75E5CBF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E71647E3-4985-BF6F-8AF7-C84D6FCA4A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24B64C-85C7-4EB2-AEEB-1F928919E306}" type="datetimeFigureOut">
              <a:rPr lang="fi-FI" smtClean="0"/>
              <a:t>15.12.2024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5DFA1543-6077-BDCE-6D52-0B56EC66AC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B3D9B19E-392B-95E6-37B6-961BED22D9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8B7210-8329-4A7C-9389-5532EA2E392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063825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98DFDB5-EBFD-F3C7-A93E-71363BB547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C66CD000-6868-A01F-509F-ADD8B58DC59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DBB47FBF-E9D4-6468-66D6-43F22B7393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24B64C-85C7-4EB2-AEEB-1F928919E306}" type="datetimeFigureOut">
              <a:rPr lang="fi-FI" smtClean="0"/>
              <a:t>15.12.2024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70EF3FB9-8AA8-F183-EB05-418B07AFD6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A2317F74-C10C-1F1C-7140-AF4C307BEB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8B7210-8329-4A7C-9389-5532EA2E392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719415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4AAA7CE2-2AB1-A171-76F5-DE62AA23350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6BF5F7D0-D350-6E51-C969-CAB49911516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BF5C831C-7C0A-B1DC-D605-29846ABA14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24B64C-85C7-4EB2-AEEB-1F928919E306}" type="datetimeFigureOut">
              <a:rPr lang="fi-FI" smtClean="0"/>
              <a:t>15.12.2024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14E51BCD-FBAF-8D21-15B6-D092F2D0DD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591D6287-A521-70FF-6FF5-8A79370667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8B7210-8329-4A7C-9389-5532EA2E392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653407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BDA6FED-69D4-EEB0-A091-827FF7E36A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B856B11B-D6C3-5E94-4E5C-AC40AAE186F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B9C8F0D0-70A9-BB88-1336-EF5B498C61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24B64C-85C7-4EB2-AEEB-1F928919E306}" type="datetimeFigureOut">
              <a:rPr lang="fi-FI" smtClean="0"/>
              <a:t>15.12.2024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50DDC8B0-0458-0D73-77F7-F58A22A433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1A20DF6C-2E39-9F84-025D-6C94D7AC68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8B7210-8329-4A7C-9389-5532EA2E392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443857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75A64D0-A98A-E69E-DF79-AAC0432B66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1121A6AE-EC2E-D0D6-A339-B13C482CA7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E0A33B59-9C87-06B1-50CD-A1957BD042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24B64C-85C7-4EB2-AEEB-1F928919E306}" type="datetimeFigureOut">
              <a:rPr lang="fi-FI" smtClean="0"/>
              <a:t>15.12.2024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8F84D06F-34DC-079F-8717-25338105E8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6C21FD7E-F4BD-C6C6-0AF9-00DC7E45FF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8B7210-8329-4A7C-9389-5532EA2E392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639428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B8F82D9-3533-B882-4FAF-9075218D85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0C59767-E1CF-63C6-E095-0148FD2FCBC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E41F9487-114B-0AAE-01B9-E804214F528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3E080FCC-3DFB-47A6-11CA-58C5649205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24B64C-85C7-4EB2-AEEB-1F928919E306}" type="datetimeFigureOut">
              <a:rPr lang="fi-FI" smtClean="0"/>
              <a:t>15.12.2024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EB54BF8A-8609-B931-A441-4FB0A81E14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5D7C841E-F6EA-F937-A063-37DC6011CB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8B7210-8329-4A7C-9389-5532EA2E392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728367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692895D-DBFE-E279-40CA-24A5E00685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76500A44-D477-195C-47DE-71A6D4DC922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06FF8590-03B2-F32E-A64D-8718AB18960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09F35E2E-E945-53B8-46A2-A8BD61745F2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4087ADA3-F2D4-9513-F787-EFC70CDE47C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C5B69D77-ED86-9859-9E1A-59A0BEE505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24B64C-85C7-4EB2-AEEB-1F928919E306}" type="datetimeFigureOut">
              <a:rPr lang="fi-FI" smtClean="0"/>
              <a:t>15.12.2024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A9DD014C-AA66-6D9B-FC6D-0C206A4A58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42A73EBC-FE43-6BE7-596F-E2AB573975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8B7210-8329-4A7C-9389-5532EA2E392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825525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4C2BA24-ADE5-0DC5-AC50-66F88D8AE3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8D32EA35-E8F4-1CD0-DBFF-157C25C95D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24B64C-85C7-4EB2-AEEB-1F928919E306}" type="datetimeFigureOut">
              <a:rPr lang="fi-FI" smtClean="0"/>
              <a:t>15.12.2024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054BDEC1-930A-0D41-7208-5C3C05154B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916C40FE-FB40-7700-7D74-C3CC3BC8B0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8B7210-8329-4A7C-9389-5532EA2E392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474578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16AFC51E-C769-F3B7-99A5-E525E76105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24B64C-85C7-4EB2-AEEB-1F928919E306}" type="datetimeFigureOut">
              <a:rPr lang="fi-FI" smtClean="0"/>
              <a:t>15.12.2024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6382F509-F96D-BC47-FE28-81E776C65C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8DC692DF-6C59-BA44-B1E8-FD8A93B751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8B7210-8329-4A7C-9389-5532EA2E392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569212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18839CA-C4E2-2250-7C75-829A88BE01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90FCBDE-D2C9-7175-BE40-27BBDB0374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D5F833E4-846A-8F19-A688-672E1B63436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F09F4D81-A848-9B85-7F57-5CC549565F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24B64C-85C7-4EB2-AEEB-1F928919E306}" type="datetimeFigureOut">
              <a:rPr lang="fi-FI" smtClean="0"/>
              <a:t>15.12.2024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755AB9D4-F340-7E10-D8CB-AA6CAC73C8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FE0E762F-9C68-D7C7-B53D-7EE9552096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8B7210-8329-4A7C-9389-5532EA2E392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76153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71FADD5-6998-91C8-D5CD-065B4465D5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666C9284-C079-A6D2-8128-D10737E7961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DD824D68-DD3E-4264-6FEE-0DD2FFE5E6B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E1A98092-4B0B-BE67-CEB7-7BE00402ED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24B64C-85C7-4EB2-AEEB-1F928919E306}" type="datetimeFigureOut">
              <a:rPr lang="fi-FI" smtClean="0"/>
              <a:t>15.12.2024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688C8D89-735D-643B-9DD8-9B20CDFEDA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C21B485D-EC1E-704C-4C83-954D9888EF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8B7210-8329-4A7C-9389-5532EA2E392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253601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0B6883CF-355B-758D-A59C-7AF8C93AF5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03FAEA81-8C52-1A04-C5A9-6D5B8F9C47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9458C82A-A117-18B7-D0E5-2713EBC60E0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24B64C-85C7-4EB2-AEEB-1F928919E306}" type="datetimeFigureOut">
              <a:rPr lang="fi-FI" smtClean="0"/>
              <a:t>15.12.2024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0C32470E-5582-2961-EDFA-859C4382AFF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2BE9E8C4-2A7E-0148-6758-22C32C1B1EF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8B7210-8329-4A7C-9389-5532EA2E392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720383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53CF56B-4188-53A9-10C0-EDB80D6F561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Liikemäärä ja momentti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20D772EE-B5B6-5EC4-E1EB-876411B8F40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201761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0562C22-B0FA-D874-A51D-EB1E2476DB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liikemäärä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A817A19D-B655-8A7F-A3FA-BB366E14E7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675053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B02C390-3643-41EE-D3E1-93EA7F3675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impulssi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2881CCB-041E-D1DE-7934-8EA8B53B81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917103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9AC2BEF-7E89-D3C0-BF42-2D234790AD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Voima-aika kuvaaja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A7AAC328-90F8-D66D-418A-92F4A5FFE0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819764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AC71633-5C03-DE39-5495-111FA289F5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törmäys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1865F25-2DA6-6A1E-9BA3-7793EB2A81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905957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24248DC-B567-6717-E855-DBCF267EC7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Voiman momentti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056AD7F-86E2-25C6-6014-DAE447618C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340781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3945EBD-1FBF-8B41-5661-E34CA0F5DC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tasapainoehdot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705890F-10E6-4FF6-84C9-6FF43B3053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638252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9BFB505-D27D-5860-F200-1CBEF608B6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Tukipinta ja kaatuminen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2C4C223-027B-6D3C-52FD-CD4B982D1F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6704466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27DE981-6A15-298B-24D9-5101DB0AE2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tehtäviä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8D40630-623B-2549-8ACC-1DF8805896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/>
              <a:t>6-3, 6-6, 6-10, 6-15, 6-16</a:t>
            </a:r>
          </a:p>
        </p:txBody>
      </p:sp>
    </p:spTree>
    <p:extLst>
      <p:ext uri="{BB962C8B-B14F-4D97-AF65-F5344CB8AC3E}">
        <p14:creationId xmlns:p14="http://schemas.microsoft.com/office/powerpoint/2010/main" val="32027651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</TotalTime>
  <Words>24</Words>
  <Application>Microsoft Office PowerPoint</Application>
  <PresentationFormat>Laajakuva</PresentationFormat>
  <Paragraphs>10</Paragraphs>
  <Slides>9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Office-teema</vt:lpstr>
      <vt:lpstr>Liikemäärä ja momentti</vt:lpstr>
      <vt:lpstr>liikemäärä</vt:lpstr>
      <vt:lpstr>impulssi</vt:lpstr>
      <vt:lpstr>Voima-aika kuvaaja</vt:lpstr>
      <vt:lpstr>törmäys</vt:lpstr>
      <vt:lpstr>Voiman momentti</vt:lpstr>
      <vt:lpstr>tasapainoehdot</vt:lpstr>
      <vt:lpstr>Tukipinta ja kaatuminen</vt:lpstr>
      <vt:lpstr>tehtäviä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Liikemäärä ja momentti</dc:title>
  <dc:creator>Leppänen Riku Joonatan</dc:creator>
  <cp:lastModifiedBy>Leppänen Riku Joonatan</cp:lastModifiedBy>
  <cp:revision>2</cp:revision>
  <dcterms:created xsi:type="dcterms:W3CDTF">2023-12-17T11:15:47Z</dcterms:created>
  <dcterms:modified xsi:type="dcterms:W3CDTF">2024-12-15T13:11:18Z</dcterms:modified>
</cp:coreProperties>
</file>