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CE1843-42AA-F4BC-6846-26900AC33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E23A66-9769-B0EB-66F8-40D3B6ECE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354CB0-1BC4-B91C-2540-5A6DF4946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0442038-8224-8546-6D09-B53A0560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22F174-5BEC-00FB-A737-952D25C7B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74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395280-F73E-BAE8-A7E1-D9E3634BD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540A6DC-F4FE-065A-0025-4DE51EB1D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1129F7-2A89-4F55-B886-A8521559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8E4A4A-B67A-855D-9D52-450519B6A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58F194-309F-6910-653D-1E9D950E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523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D1C3381-BA48-7624-69FF-67B24F137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E824DC3-5A3F-0DDF-CE34-C3CC5F8EC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B9E076-AAC2-E4F7-B372-DEFA81145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C95535-FE1D-E252-EAA4-128BCFE3B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CE03921-77A0-5021-9E55-698F4A46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81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572154-3FBA-57BE-40C0-082B2F4BA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9C3500-E08D-01B7-3853-215EC17A9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7F2C9D-9100-7D39-9519-A9D89F77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C0D915-8C29-6126-8244-92CAAD50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0DE98E-771E-C661-7D4B-2F8763F07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228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E5CA68-79B8-6D94-F66B-3ED4181D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F033093-92EB-A0EB-4562-292FFF7C9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CBD4456-4091-1F5E-F853-004E989C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853DF6-5D7F-F233-B43E-3D3DFCC7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F46F54-39A7-FDC0-79CE-E5C0C736C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648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B10B48-FBDA-C5BD-95C5-00CE12158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3E5697B-AEDD-CD15-61FB-B4AACA363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56C69B-9BC4-BBF9-1419-9064C1820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1C8F23-018C-138E-113A-BDABAA566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ECDFB6-BD17-405C-91E3-67D2E66D2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7D23F0-2334-7FA4-3177-9727BB9D4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19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445968-E431-89E0-020B-0A4A166C6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ECDA02C-EB17-5C9D-2522-E1F614323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FC22720-0680-259C-F52E-67E484BD5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CC2D603-CC6C-132D-AC23-4CAF8D279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2235181-F9D9-34F0-87F6-4884B01D9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6781B85-C462-4DE4-54B6-E74801765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4B69E70-0011-FA79-097E-1DEC482C0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4F5F1F9-85A5-CDDB-0949-A6EA59B3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37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6E1BA3-5FEB-E408-815F-FD4022E1B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584F21D-256F-F58B-677F-835D5470D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967749D-2093-791D-75F7-A06AAD780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A0F6A6B-6099-8B4B-B68D-9A7481071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905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EEB163D-4A49-5298-9552-141E5F9B8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7841898-8BCD-D1B8-9D12-72D2044E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4BD9BAA-8470-4C3E-E135-2DE23C24F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9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77767A-C272-15FB-7482-152F58FA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CDA287-62E5-4E0A-E1DF-000A7E0DA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91E6DB-F885-0A26-6F58-56D283284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8A5A67-D618-BAB7-AFDE-1C85F3DEB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118B46-4387-BE6A-099B-F461133D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2D69ED3-BB20-6822-3EDF-7B1ADE807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8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E3F8B6-DA2F-953A-2A93-5C9268471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1DFDA86-5C21-EDCD-568C-008F119E2C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D4386C-FFBE-71BE-2371-3C4C663EA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833F468-1524-FB51-C5E8-FD9E1B1B3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9B6900-AB79-91DF-D559-30FCF575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27A1B7-D054-A231-E76C-F0A5E2EF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994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DE5BAF2-3630-66F9-DE31-D2FDE6AA0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32355D2-5BE9-088C-F148-D325E662B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23BFC1-5D01-C2EC-DF0D-348B489E8E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F565E-1AAC-434B-9170-14188C0E6BAC}" type="datetimeFigureOut">
              <a:rPr lang="fi-FI" smtClean="0"/>
              <a:t>14.1.2026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1EF461-2EA0-B77C-14A2-8DA179141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763216-30E5-14A1-0B26-56F08937B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D4596-4B88-4FED-ABD6-5A437B3E0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06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511589-CA46-D4E3-D8B3-A6A6FB84BF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Kvantittuminen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AD8C05-7DC8-8B6B-2677-A85A34C1D2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933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E5D92D-94B1-D012-B04F-FCFAC0DF3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Tunneloituminen, superpositio ja lomittuminen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A22C8A-D627-FA72-F553-29221708F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Tunneloituminen: elektroni voi mennä potentiaalimuurin läpi vaikka sen energia ei riitä sen ylittämiseen</a:t>
            </a:r>
          </a:p>
          <a:p>
            <a:r>
              <a:rPr lang="fi-FI" dirty="0"/>
              <a:t>Superpositio: Elektronin kvanttitila on molemmat sen mahdollisuudet, eli </a:t>
            </a:r>
            <a:r>
              <a:rPr lang="fi-FI" dirty="0" err="1"/>
              <a:t>esim</a:t>
            </a:r>
            <a:r>
              <a:rPr lang="fi-FI" dirty="0"/>
              <a:t> spin on sekä ylös että alas tai elektroni kulkee molempien rakojen läpi </a:t>
            </a:r>
          </a:p>
          <a:p>
            <a:r>
              <a:rPr lang="fi-FI" dirty="0"/>
              <a:t>Lomittuminen: kaksi hiukkasta ovat riippuvaisia toisistaan siten että toisen tilan mittaaminen kertoo toisenkin tilan, </a:t>
            </a:r>
            <a:r>
              <a:rPr lang="fi-FI" dirty="0" err="1"/>
              <a:t>esim</a:t>
            </a:r>
            <a:r>
              <a:rPr lang="fi-FI" dirty="0"/>
              <a:t> spin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kvanttitietokone</a:t>
            </a:r>
          </a:p>
        </p:txBody>
      </p:sp>
    </p:spTree>
    <p:extLst>
      <p:ext uri="{BB962C8B-B14F-4D97-AF65-F5344CB8AC3E}">
        <p14:creationId xmlns:p14="http://schemas.microsoft.com/office/powerpoint/2010/main" val="1240826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8E34FB-B460-CC25-F35A-DC9C87F21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Röntgensäteily ja aineen tunnistaminen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08F6DF-57E2-1EE9-9CCF-4250A51DE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21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96AF65-8544-0A15-8970-D85E3713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6421CD-6681-3FBE-47EE-01F88523D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13-8, 13-9, 13-11, 13-17, 13-23</a:t>
            </a:r>
          </a:p>
        </p:txBody>
      </p:sp>
    </p:spTree>
    <p:extLst>
      <p:ext uri="{BB962C8B-B14F-4D97-AF65-F5344CB8AC3E}">
        <p14:creationId xmlns:p14="http://schemas.microsoft.com/office/powerpoint/2010/main" val="3331186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D8F701-19B1-E0E0-FA09-6BEC8A53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Säteilyn hiukkasluonne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5D5E8D-B66B-E670-263C-5161C6830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Mitkä kokeelliset ilmiöt vaativat hiukkasluonnetta?</a:t>
            </a:r>
          </a:p>
          <a:p>
            <a:r>
              <a:rPr lang="fi-FI" dirty="0"/>
              <a:t>Valosähköinen ilmiö: fotoni irrottaa metallin pinnasta elektronin, irtoavien elektronien nopeus riippuu taajuudesta ei amplitudista</a:t>
            </a:r>
          </a:p>
          <a:p>
            <a:r>
              <a:rPr lang="fi-FI" dirty="0" err="1"/>
              <a:t>Comptonin</a:t>
            </a:r>
            <a:r>
              <a:rPr lang="fi-FI" dirty="0"/>
              <a:t> ilmiö/sironta: fotoni törmää elektroniin -&gt; elektroni saa vauhtia ja fotoni </a:t>
            </a:r>
            <a:r>
              <a:rPr lang="fi-FI" dirty="0" err="1"/>
              <a:t>siroaa</a:t>
            </a:r>
            <a:r>
              <a:rPr lang="fi-FI" dirty="0"/>
              <a:t> sivulle. Liikemäärä, elektronin saama nopeus riippuu </a:t>
            </a:r>
            <a:r>
              <a:rPr lang="fi-FI" dirty="0" err="1"/>
              <a:t>sironneen</a:t>
            </a:r>
            <a:r>
              <a:rPr lang="fi-FI" dirty="0"/>
              <a:t> fotonin aallonpituudesta, samoin sirontakulma</a:t>
            </a:r>
          </a:p>
          <a:p>
            <a:r>
              <a:rPr lang="fi-FI" dirty="0"/>
              <a:t>Musta kappale: absorboi kaiken </a:t>
            </a:r>
            <a:r>
              <a:rPr lang="fi-FI" dirty="0" err="1"/>
              <a:t>smg:n</a:t>
            </a:r>
            <a:r>
              <a:rPr lang="fi-FI" dirty="0"/>
              <a:t> ei heijasta mitään. Säteilee lämpösäteilyä. Klassisen mustan kappaleen energia on ääretön. </a:t>
            </a:r>
          </a:p>
        </p:txBody>
      </p:sp>
    </p:spTree>
    <p:extLst>
      <p:ext uri="{BB962C8B-B14F-4D97-AF65-F5344CB8AC3E}">
        <p14:creationId xmlns:p14="http://schemas.microsoft.com/office/powerpoint/2010/main" val="413314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83FE6B-54E7-4A65-FDD8-9697BC6F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valosähköilmiö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AA79E6-4B68-2D1B-6FF4-9BCFC3D54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Irronneen elektronin </a:t>
            </a:r>
            <a:r>
              <a:rPr lang="fi-FI" dirty="0" err="1"/>
              <a:t>maks</a:t>
            </a:r>
            <a:r>
              <a:rPr lang="fi-FI" dirty="0"/>
              <a:t> energia: Lähtökohta valon energia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Rajataajuus:</a:t>
            </a:r>
          </a:p>
        </p:txBody>
      </p:sp>
    </p:spTree>
    <p:extLst>
      <p:ext uri="{BB962C8B-B14F-4D97-AF65-F5344CB8AC3E}">
        <p14:creationId xmlns:p14="http://schemas.microsoft.com/office/powerpoint/2010/main" val="1936043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993225-FF27-469E-4389-DDBC22759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Comptonin</a:t>
            </a:r>
            <a:r>
              <a:rPr lang="fi-FI" dirty="0"/>
              <a:t> sironta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6449B7-6804-AEBA-D3C0-CE4ADFB14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785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DD4406-557F-81FA-1D32-5C0C2A9F1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aaltohiukkasdualismi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0456E62-7A99-4A8D-548C-7A5A7C20E6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Tilanteesta riippuen puhutaan joko hiukkasista tai aalloista, molemmat ovat malleja</a:t>
                </a:r>
              </a:p>
              <a:p>
                <a:r>
                  <a:rPr lang="fi-FI" dirty="0"/>
                  <a:t>Elektronien kaksoisrakokoe, interferenssikuvio</a:t>
                </a:r>
              </a:p>
              <a:p>
                <a:endParaRPr lang="fi-FI" dirty="0"/>
              </a:p>
              <a:p>
                <a:r>
                  <a:rPr lang="fi-FI" dirty="0"/>
                  <a:t>De </a:t>
                </a:r>
                <a:r>
                  <a:rPr lang="fi-FI" dirty="0" err="1"/>
                  <a:t>Broglien</a:t>
                </a:r>
                <a:r>
                  <a:rPr lang="fi-FI" dirty="0"/>
                  <a:t> lait</a:t>
                </a:r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0456E62-7A99-4A8D-548C-7A5A7C20E6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50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395302-7C2F-1E08-2F68-8CD520B1C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92B6A3-24DC-376E-9AA5-12898C202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Orbitaaleja</a:t>
            </a:r>
            <a:r>
              <a:rPr lang="fi-FI" dirty="0"/>
              <a:t> joilla elektroneja (todennäköisyys alueita)</a:t>
            </a:r>
          </a:p>
          <a:p>
            <a:r>
              <a:rPr lang="fi-FI" dirty="0" err="1"/>
              <a:t>Shrödingerin</a:t>
            </a:r>
            <a:r>
              <a:rPr lang="fi-FI" dirty="0"/>
              <a:t> yhtälö</a:t>
            </a:r>
          </a:p>
          <a:p>
            <a:r>
              <a:rPr lang="fi-FI" dirty="0"/>
              <a:t>Kvanttiluvut</a:t>
            </a:r>
          </a:p>
          <a:p>
            <a:r>
              <a:rPr lang="fi-FI" dirty="0"/>
              <a:t>Eri kvanttiluvuilla eri energiatasoja, </a:t>
            </a:r>
          </a:p>
        </p:txBody>
      </p:sp>
    </p:spTree>
    <p:extLst>
      <p:ext uri="{BB962C8B-B14F-4D97-AF65-F5344CB8AC3E}">
        <p14:creationId xmlns:p14="http://schemas.microsoft.com/office/powerpoint/2010/main" val="318019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0409E-5BF3-7C99-7C8D-451BF96D2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Spektrit ja alkuaineet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6ADD-AD99-D0EE-B769-5A8C5D5C0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Emissio ja absorptiospektri</a:t>
            </a:r>
          </a:p>
          <a:p>
            <a:r>
              <a:rPr lang="fi-FI" dirty="0"/>
              <a:t>Viivat johtuvat elektronien energiatasojen välisistä eroista</a:t>
            </a:r>
          </a:p>
          <a:p>
            <a:r>
              <a:rPr lang="fi-FI" dirty="0"/>
              <a:t>Virittymiset absorptiossa, purkautumiset emissiossa</a:t>
            </a:r>
          </a:p>
          <a:p>
            <a:endParaRPr lang="fi-FI" dirty="0"/>
          </a:p>
          <a:p>
            <a:r>
              <a:rPr lang="fi-FI" dirty="0"/>
              <a:t>Alkuaineen voi tunnistaa emissio/</a:t>
            </a:r>
            <a:r>
              <a:rPr lang="fi-FI" dirty="0" err="1"/>
              <a:t>absorptiospetristä</a:t>
            </a:r>
            <a:endParaRPr lang="fi-FI" dirty="0"/>
          </a:p>
          <a:p>
            <a:r>
              <a:rPr lang="fi-FI" dirty="0" err="1"/>
              <a:t>Röntgensätielyn</a:t>
            </a:r>
            <a:r>
              <a:rPr lang="fi-FI" dirty="0"/>
              <a:t> valmistusprosessissa voi myös tunnistaa </a:t>
            </a:r>
            <a:r>
              <a:rPr lang="fi-FI" dirty="0" err="1"/>
              <a:t>alkuineita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803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A935C3-01CE-5B0C-78D7-B0FFC8301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Laser ja stimuloitu emissio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B59810-7021-963C-C69F-C21DA252C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E2EC621-EB22-5352-8E2B-B98CD46155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1040" y="156706"/>
            <a:ext cx="4382112" cy="654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807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9F01F7-D728-D560-147A-D76EBA7DA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aurinkokennot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34063-0498-44AF-6725-29C01D66C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378970D-30D4-073E-4DF6-848D85B8D8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886" y="365125"/>
            <a:ext cx="4315427" cy="360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33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239</Words>
  <Application>Microsoft Office PowerPoint</Application>
  <PresentationFormat>Laajakuva</PresentationFormat>
  <Paragraphs>44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Kvantittuminen</vt:lpstr>
      <vt:lpstr>Säteilyn hiukkasluonne</vt:lpstr>
      <vt:lpstr>valosähköilmiö</vt:lpstr>
      <vt:lpstr>Comptonin sironta</vt:lpstr>
      <vt:lpstr>aaltohiukkasdualismi</vt:lpstr>
      <vt:lpstr>Kvanttimekaaninen atomimalli</vt:lpstr>
      <vt:lpstr>Spektrit ja alkuaineet</vt:lpstr>
      <vt:lpstr>Laser ja stimuloitu emissio</vt:lpstr>
      <vt:lpstr>aurinkokennot</vt:lpstr>
      <vt:lpstr>Tunneloituminen, superpositio ja lomittuminen</vt:lpstr>
      <vt:lpstr>Röntgensäteily ja aineen tunnistaminen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Kvantittuminen</dc:title>
  <dc:creator>Leppänen Riku Joonatan</dc:creator>
  <cp:lastModifiedBy>Leppänen Riku Joonatan</cp:lastModifiedBy>
  <cp:revision>4</cp:revision>
  <dcterms:created xsi:type="dcterms:W3CDTF">2024-01-17T15:20:54Z</dcterms:created>
  <dcterms:modified xsi:type="dcterms:W3CDTF">2026-01-14T09:05:38Z</dcterms:modified>
</cp:coreProperties>
</file>