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9C137-F619-A514-A6D2-F9B67570D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D376A6-1332-88FC-C110-AA71C74789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981651-9AF4-5575-A57B-3ED574B71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29F577-E393-F457-7125-2DFF4E210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D95323-E2AC-357B-8F5B-CCFA2BE59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968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D56010-5E0F-6CF3-9D3E-9A5A2A5D4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CA47E39-FE39-1004-E7EB-818140EBC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DCDE22-9223-1480-95F7-6A84D19D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C7E661-0ADA-EF91-CC2E-BEDA446A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5C689F-1408-3F67-5F0D-288ABEDD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9597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0F469AC-4560-FF84-1761-FDECE34297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1E24FF9-9E5B-1E70-A7CB-9310CF2E6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77BE48-C7F6-A5B3-F038-43648593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CB4485-8CE3-8F02-180C-30793F09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7B7005-EB09-A0C1-C77E-8284865A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1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0164E2-ABAD-97F3-AC6D-9346D0A6E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0DC4D8-F7A6-A1FE-DC26-1C54220F8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DFE80-43FA-DC5B-2808-8C1A44203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44F04D-6F25-2787-5726-9B29E2D8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FBEBC5-B31B-CC64-2D7B-9CFFD75F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57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5430EB-8915-E0AB-AE07-2ECACDF6C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0A3024-406C-D7F5-BF94-B7D0D2BA4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06E4DB-6F3D-A169-6745-52200864B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75FA5B-3D52-6B53-8A67-F9AA3B36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973474-F05C-C2CC-43A3-07260AE4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84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906607-AA0C-0576-C8D5-BF27EBC8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A8C7B1-05C4-F59A-6182-4AF1143042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447AB4-2E20-2293-966F-8E92BE03D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E75946A-6E5E-D8B6-EE2C-DA3EE986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692ED48-BCCF-8C97-27B8-4FE73E24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6EE2D1C-FEFF-E3FD-5F99-A45A63F33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10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F24896-B832-EA89-E0BB-EF70A880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27988C-EA3C-B4D2-C1D7-48E4F80A8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FDC260-AC2C-C5E6-F319-DC78FFCCF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BFF754F-83BF-90C6-631E-D251B52F3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BA5DEF7-AC09-6596-33FC-DF6522DC9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0408A58-7F4B-44C6-1365-092E1771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79A2713-FBD2-A92C-F794-473C0632A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6BC4565-BB50-EC45-7261-CBDD7A8A6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503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891DAB-02B6-8872-FB3F-64BB7E7C1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5676DE5-008C-F917-F9F0-2CF069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A572E23-764E-EF13-2DB3-9B514425F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7C1FB5-2CDB-4835-6D05-B8738AA90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952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B4137FF-AA1C-6CC2-ACD6-887428A85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9710A38-0FF8-3BB3-650F-AC137EBCB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A82710A-D32D-69C2-CC41-9BD7968F2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8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ECA576-D7F9-4072-1F75-DDFB0AA2C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3F7892-A026-DA69-E4B9-CD0A3DEDC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02B2E4F-545A-4ADA-940C-34CB0474E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390394D-62AE-AC91-1124-779FBC91A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74E7B5-3E33-A2E8-69A6-3490268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67D4AF-AF9B-FA46-4A10-8318C390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47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981AC4-4106-D4F8-38E3-51100603C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A62EFFA-C489-7291-19D6-260805CE6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799F446-8F4B-26CB-7155-D6D200C3D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C9BC84-9ECD-D644-5107-EF5BA4E7D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55BC7E-BD37-3EC2-05ED-9AC304B7A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1E41AC-3BBC-D5FB-2EFE-8542351D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68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829C72F-AB6A-27D6-F9C7-C4B1B1E2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D0861A-96E3-E4E1-8F04-40D1490C9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41AAB4-0A17-2C04-D1E1-4FE826F801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0A83-6FDA-4ABE-9070-B2EDF11F6B41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87CC74-021C-16F3-7C56-0A7C3144FC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0EEFC4-CB47-A9E4-F566-C80752C46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AB7C-2808-45F5-BEC3-FEE05388BF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62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4418DA-6226-0577-CE6D-7BB4EB97A3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FY9 kertauskurssi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B6D343-95FB-ACBC-E265-774534BC07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70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3BCC84-8562-51BF-2DEC-DAA5BBD6E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E7FF00-4DCD-E429-B1C7-8DC06E7FE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Hyväksytty/hylätty</a:t>
            </a:r>
          </a:p>
          <a:p>
            <a:r>
              <a:rPr lang="fi-FI" dirty="0"/>
              <a:t>Hyväksytty vaatii läsnäoloa ja osallistumista</a:t>
            </a:r>
          </a:p>
          <a:p>
            <a:r>
              <a:rPr lang="fi-FI" dirty="0"/>
              <a:t>Osallistuminen sekä tunnin kertaukseen, että tehtävien tekemiseen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3267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9F06BF-020D-8138-1E48-A115DB11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3CF92D-9087-EEE3-CE18-79762F1CD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Tunneilla kerrataan ilmiöitä, paljon kysymyksiä</a:t>
            </a:r>
          </a:p>
          <a:p>
            <a:r>
              <a:rPr lang="fi-FI" dirty="0"/>
              <a:t>Laskuaikaa</a:t>
            </a:r>
          </a:p>
          <a:p>
            <a:r>
              <a:rPr lang="fi-FI" dirty="0"/>
              <a:t>Hyvä fysiikan suorittaminen vaatii myös paljon työtä kotona.</a:t>
            </a:r>
          </a:p>
          <a:p>
            <a:r>
              <a:rPr lang="fi-FI" dirty="0"/>
              <a:t>Kysy epäselvistä asioista ja ongelmia aiheuttaneista tehtävistä</a:t>
            </a:r>
          </a:p>
          <a:p>
            <a:r>
              <a:rPr lang="fi-FI" dirty="0"/>
              <a:t>Muutkin hyötyvät kysymyksistä!</a:t>
            </a:r>
          </a:p>
        </p:txBody>
      </p:sp>
    </p:spTree>
    <p:extLst>
      <p:ext uri="{BB962C8B-B14F-4D97-AF65-F5344CB8AC3E}">
        <p14:creationId xmlns:p14="http://schemas.microsoft.com/office/powerpoint/2010/main" val="381349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957F8E-C244-50C7-48EB-67F0C38C5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Merkinnöistä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A1935-93FB-8189-7FE1-435B6821F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Laskut: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1) Lähtöarvot, myös taulukkokirja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2) Selventävä kuva. Nimeä voimat. Nopeus, kiihtyvyys.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3) Olosuhteet ja lait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4) Laki suureyhtälönä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5) Ratkaise kysytty suure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6) (Sijoita lukuarvot yksiköineen). Laske ja pyöristä lopullinen tulos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7) Vastaus erikseen. Oikealla tarkkuudella ja tarvittaessa suunta</a:t>
            </a:r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b="1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Esseet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- jäsentele</a:t>
            </a:r>
            <a:br>
              <a:rPr lang="fi-FI" dirty="0"/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- käytä fysikaalisia perusteluita</a:t>
            </a:r>
            <a:b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</a:br>
            <a:r>
              <a:rPr lang="fi-FI" b="0" i="0" dirty="0">
                <a:solidFill>
                  <a:srgbClr val="333333"/>
                </a:solidFill>
                <a:effectLst/>
                <a:latin typeface="Open Sans" panose="020F0502020204030204" pitchFamily="34" charset="0"/>
              </a:rPr>
              <a:t>- Käytä kuvia/kytkentäkaavioita/yhtälöitä/kuvaajia</a:t>
            </a:r>
          </a:p>
        </p:txBody>
      </p:sp>
    </p:spTree>
    <p:extLst>
      <p:ext uri="{BB962C8B-B14F-4D97-AF65-F5344CB8AC3E}">
        <p14:creationId xmlns:p14="http://schemas.microsoft.com/office/powerpoint/2010/main" val="282122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A28851-65E3-B9D5-E0C3-F5EDD96C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CAD7A5-61E9-60EE-5873-08C61CA5E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Akselien nimet ja yksiköt näkyviin, muista tarkistaa että kuvakaappauksessa näkyy myös</a:t>
            </a:r>
          </a:p>
          <a:p>
            <a:r>
              <a:rPr lang="fi-FI" dirty="0"/>
              <a:t>Mittauspisteet näkyviin pisteinä. Noudata tehtävänantoa</a:t>
            </a:r>
          </a:p>
          <a:p>
            <a:r>
              <a:rPr lang="fi-FI" dirty="0"/>
              <a:t>Suoran tai käyrän sovitus. Lue tehtävänanto!</a:t>
            </a:r>
          </a:p>
          <a:p>
            <a:r>
              <a:rPr lang="fi-FI" dirty="0" err="1"/>
              <a:t>Interpolaation</a:t>
            </a:r>
            <a:r>
              <a:rPr lang="fi-FI" dirty="0"/>
              <a:t> käyttö. </a:t>
            </a:r>
            <a:r>
              <a:rPr lang="fi-FI" dirty="0" err="1"/>
              <a:t>Interpolaatiolaskuri</a:t>
            </a:r>
            <a:endParaRPr lang="fi-FI" dirty="0"/>
          </a:p>
          <a:p>
            <a:r>
              <a:rPr lang="fi-FI" dirty="0"/>
              <a:t>Milloin pinta-ala, milloin tangentin kulmakerroin</a:t>
            </a:r>
          </a:p>
          <a:p>
            <a:r>
              <a:rPr lang="fi-FI" dirty="0"/>
              <a:t>Kuvakaappaus ja erillinen vastaus. Sensori ei mieti mikä osa kuvasta on vastaus kysymykseen.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618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7D2256-3D03-14E0-FAAA-6045223A8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suure tulee x-akselille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6BF71-4A23-1C66-C7D8-6D4D9DF3D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fi-FI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t,v</a:t>
            </a: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) –kuvaaja</a:t>
            </a:r>
          </a:p>
          <a:p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nopeus ajan funktiona</a:t>
            </a:r>
          </a:p>
          <a:p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v(t) –kuvaaja</a:t>
            </a:r>
          </a:p>
          <a:p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nopeuden riippuvuus ajasta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845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7FA370-C7ED-CDC9-09F7-88B4C914C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Kuvaajien tekemistä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1B8398-5205-42BD-7E04-8A6967B91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Esim. S2024/2</a:t>
            </a:r>
          </a:p>
          <a:p>
            <a:r>
              <a:rPr lang="fi-FI" dirty="0"/>
              <a:t>Tehtäviä</a:t>
            </a:r>
          </a:p>
          <a:p>
            <a:r>
              <a:rPr lang="fi-FI" dirty="0"/>
              <a:t>S2025/2</a:t>
            </a:r>
          </a:p>
          <a:p>
            <a:r>
              <a:rPr lang="fi-FI" dirty="0"/>
              <a:t>K2025/2</a:t>
            </a:r>
          </a:p>
          <a:p>
            <a:r>
              <a:rPr lang="fi-FI"/>
              <a:t>K2025/</a:t>
            </a:r>
            <a:endParaRPr lang="fi-FI" dirty="0"/>
          </a:p>
          <a:p>
            <a:r>
              <a:rPr lang="fi-FI" dirty="0"/>
              <a:t>S2024 t9</a:t>
            </a:r>
          </a:p>
          <a:p>
            <a:r>
              <a:rPr lang="fi-FI" dirty="0"/>
              <a:t>S2024/10.1 (</a:t>
            </a:r>
            <a:r>
              <a:rPr lang="fi-FI" dirty="0" err="1"/>
              <a:t>abitti</a:t>
            </a:r>
            <a:r>
              <a:rPr lang="fi-FI" dirty="0"/>
              <a:t>)</a:t>
            </a:r>
          </a:p>
          <a:p>
            <a:r>
              <a:rPr lang="fi-FI" dirty="0"/>
              <a:t>K2024/2</a:t>
            </a:r>
          </a:p>
          <a:p>
            <a:r>
              <a:rPr lang="fi-FI" dirty="0"/>
              <a:t>K2024/9</a:t>
            </a:r>
          </a:p>
        </p:txBody>
      </p:sp>
    </p:spTree>
    <p:extLst>
      <p:ext uri="{BB962C8B-B14F-4D97-AF65-F5344CB8AC3E}">
        <p14:creationId xmlns:p14="http://schemas.microsoft.com/office/powerpoint/2010/main" val="2262548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229</Words>
  <Application>Microsoft Office PowerPoint</Application>
  <PresentationFormat>Laajakuva</PresentationFormat>
  <Paragraphs>35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Office-teema</vt:lpstr>
      <vt:lpstr>FY9 kertauskurssi</vt:lpstr>
      <vt:lpstr>Arviointi</vt:lpstr>
      <vt:lpstr>Kurssin toiminta</vt:lpstr>
      <vt:lpstr>Merkinnöistä</vt:lpstr>
      <vt:lpstr>kuvaajat</vt:lpstr>
      <vt:lpstr>Mikä suure tulee x-akselille</vt:lpstr>
      <vt:lpstr>Kuvaajien tekemistä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FY9 kertauskurssi</dc:title>
  <dc:creator>Leppänen Riku Joonatan</dc:creator>
  <cp:lastModifiedBy>Leppänen Riku Joonatan</cp:lastModifiedBy>
  <cp:revision>3</cp:revision>
  <dcterms:created xsi:type="dcterms:W3CDTF">2023-11-28T16:26:43Z</dcterms:created>
  <dcterms:modified xsi:type="dcterms:W3CDTF">2025-11-25T12:26:41Z</dcterms:modified>
</cp:coreProperties>
</file>