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>
        <p:scale>
          <a:sx n="70" d="100"/>
          <a:sy n="70" d="100"/>
        </p:scale>
        <p:origin x="348" y="-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279197F-2555-25F1-17D5-2121F83184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AB0391A-85C1-2BAF-D6F6-4CFB94952C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D46D172-1378-B7A9-0458-DCE4785E7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9FA91-E195-490F-8B63-19588EFCADF5}" type="datetimeFigureOut">
              <a:rPr lang="fi-FI" smtClean="0"/>
              <a:t>20.12.2023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AE7B963-EECD-5DE6-4190-2EADB9E47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1F79BFD-5093-FD2E-54D5-630FF7B3B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9A3BD-FF9A-4704-81F9-C2D2B873D60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64310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8B6CC58-92DD-D18A-77E5-F4B3F0FD9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353FF2F4-7AC8-320B-D6BA-FBCAADA921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EE7489E-F26E-A398-CF8A-EE3493A41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9FA91-E195-490F-8B63-19588EFCADF5}" type="datetimeFigureOut">
              <a:rPr lang="fi-FI" smtClean="0"/>
              <a:t>20.12.2023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AAA5A85-E76A-BE41-F4AD-2DC049C29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71EF9D7-7667-B7E2-482B-A3B1200D2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9A3BD-FF9A-4704-81F9-C2D2B873D60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9581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C0CDD727-E7D5-BFB0-E463-2ED7CD445A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120B4E97-50D8-F2EC-67DA-10926E198D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3EF977B-F77B-DD46-0427-91F28C636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9FA91-E195-490F-8B63-19588EFCADF5}" type="datetimeFigureOut">
              <a:rPr lang="fi-FI" smtClean="0"/>
              <a:t>20.12.2023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12D428-2495-A81F-39D3-A5D195350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43A2E97-BB96-44FE-445D-9A530779E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9A3BD-FF9A-4704-81F9-C2D2B873D60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8324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EF48A18-621C-5188-148D-4F08D6B80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65DE31B-6CBC-D7A3-3237-7709C08D05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C649A27-5E28-5800-5C9E-F023F5928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9FA91-E195-490F-8B63-19588EFCADF5}" type="datetimeFigureOut">
              <a:rPr lang="fi-FI" smtClean="0"/>
              <a:t>20.12.2023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17396CE-612C-E79D-A9C5-B81AAD95C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7F57405-BBE4-38D7-EB05-097C767AE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9A3BD-FF9A-4704-81F9-C2D2B873D60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4225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48DEEB-8ABD-61E5-5444-25DA1578C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B5A3C23-C7F8-1019-A301-7D305A2BAD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17C711F-9194-D1F9-86A7-0E938C176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9FA91-E195-490F-8B63-19588EFCADF5}" type="datetimeFigureOut">
              <a:rPr lang="fi-FI" smtClean="0"/>
              <a:t>20.12.2023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59D6FDF-5849-8AF2-A3D1-5A62FF97F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42651B9-E83A-C5F3-1B3B-98445BC1A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9A3BD-FF9A-4704-81F9-C2D2B873D60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0494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CC9B3AE-0CEA-3C17-4BA9-9482D5518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FF9658F-0A2A-B705-72E2-F5B21640F7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77EBCE7-625D-CEC7-E94B-E655E0A0F7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793BAAB-CE70-6EB9-1598-E920223CF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9FA91-E195-490F-8B63-19588EFCADF5}" type="datetimeFigureOut">
              <a:rPr lang="fi-FI" smtClean="0"/>
              <a:t>20.12.2023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5E6BDC8-9102-27F1-9E54-B1AB8CC00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B49148E-D18F-469F-EFA5-A9E181A03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9A3BD-FF9A-4704-81F9-C2D2B873D60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3621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2B8989A-163B-DFD1-B80D-FD9C8FE08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A57CBC6-27B0-DAAC-BFE2-72D32E2FB4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519AC8DC-E6CF-4CA5-BC31-C7DBCA8E29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BD005B68-A60C-743D-7AA3-C3687EFD03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A23ACA1C-1F65-29DA-5288-3EC3CF4AC8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FECDF05-3F8F-9D7B-004F-5CC0855F5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9FA91-E195-490F-8B63-19588EFCADF5}" type="datetimeFigureOut">
              <a:rPr lang="fi-FI" smtClean="0"/>
              <a:t>20.12.2023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30589711-C60C-A9DD-4B3D-F866B0EC8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39D33A08-C709-1C2B-8C81-151451756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9A3BD-FF9A-4704-81F9-C2D2B873D60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85740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A1F3B4C-6D18-2412-825B-DF07373F6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2C51A9BD-B364-2E9D-B119-6B27844A9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9FA91-E195-490F-8B63-19588EFCADF5}" type="datetimeFigureOut">
              <a:rPr lang="fi-FI" smtClean="0"/>
              <a:t>20.12.2023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E770C246-5EF6-522D-B638-F5128BCEE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B1C3563E-054D-17DE-CC3F-7333F983B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9A3BD-FF9A-4704-81F9-C2D2B873D60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5453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404C741-C665-B963-B72F-82E3553C8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9FA91-E195-490F-8B63-19588EFCADF5}" type="datetimeFigureOut">
              <a:rPr lang="fi-FI" smtClean="0"/>
              <a:t>20.12.2023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E5045C8A-3313-3DD8-C3DC-10C420323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9947788B-CBBC-4548-982E-F4FC04A8F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9A3BD-FF9A-4704-81F9-C2D2B873D60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43592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68D4E7D-86B4-5578-944C-1DE93C668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F9A0762-AF36-07C3-3A93-F928176BD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055592BA-8D9A-51B2-0DBD-BFDB8646A6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32B6DDA-3682-C6F9-2DB4-AFB46617D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9FA91-E195-490F-8B63-19588EFCADF5}" type="datetimeFigureOut">
              <a:rPr lang="fi-FI" smtClean="0"/>
              <a:t>20.12.2023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941E258-ECEF-1521-3F5C-29A7E1CE7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DA22B95-B38E-64FB-78F8-8EF3D9D5E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9A3BD-FF9A-4704-81F9-C2D2B873D60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65335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EBBA9FE-7609-C216-5A4E-D4F24E568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280304E8-E4CA-7B49-9501-510FBC0A03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B51DD80-1C8D-F3E5-4586-61CF868D76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92FC16A-ABB7-B5D4-2F16-6BC97E58A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9FA91-E195-490F-8B63-19588EFCADF5}" type="datetimeFigureOut">
              <a:rPr lang="fi-FI" smtClean="0"/>
              <a:t>20.12.2023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5AD1A1D-ABC3-6105-A725-D5B51E7ED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D75A7DE-760F-594B-D086-0989A9815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9A3BD-FF9A-4704-81F9-C2D2B873D60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3173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A9B4325-DA41-E7A7-6B25-E162E2B23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25FFE46-19BF-DBFD-53B5-FE7908B761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D36E4E5-6239-5918-04D5-F0F558BD1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9FA91-E195-490F-8B63-19588EFCADF5}" type="datetimeFigureOut">
              <a:rPr lang="fi-FI" smtClean="0"/>
              <a:t>20.12.2023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7C101D1-4E87-5A78-7C22-8B73A3AF65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EC6377B-E5F8-9C7E-3F12-249764A082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9A3BD-FF9A-4704-81F9-C2D2B873D60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54550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1F61C65-AEBF-64EF-483D-E6A8A9C92B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Jaksollinen liike ja gravitaatio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D8FE6BE-2867-E42F-4DD2-C0ACB41B7D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30075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6AB644D-8582-9CF9-E4E1-ECBD8F367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Ympyräliike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79E22F22-C906-128B-D4B2-610486F37C5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fi-FI" dirty="0"/>
                  <a:t>Normaalikiihtyvyys</a:t>
                </a:r>
              </a:p>
              <a:p>
                <a:r>
                  <a:rPr lang="fi-FI" dirty="0"/>
                  <a:t>Tasainen ympyräliike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fi-FI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fi-FI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den>
                    </m:f>
                  </m:oMath>
                </a14:m>
                <a:r>
                  <a:rPr lang="fi-FI" dirty="0"/>
                  <a:t>, missä v on kappaleen ratanopeus</a:t>
                </a:r>
              </a:p>
              <a:p>
                <a:r>
                  <a:rPr lang="fi-FI" dirty="0"/>
                  <a:t>Normaalivoima aiheuttaa normaalikiihtyvyyden</a:t>
                </a:r>
              </a:p>
              <a:p>
                <a:r>
                  <a:rPr lang="fi-FI" dirty="0"/>
                  <a:t>Normaalivoima voi olla esim. painovoima, langan jännitysvoima, pinnan tukivoima</a:t>
                </a:r>
              </a:p>
            </p:txBody>
          </p:sp>
        </mc:Choice>
        <mc:Fallback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79E22F22-C906-128B-D4B2-610486F37C5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6065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175ACC6-782E-091E-55CF-2C532E516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pyörimisliike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A0D28528-645E-1599-3C95-4C2151B6769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fi-FI" dirty="0"/>
                  <a:t>Pyörimisliikkeessä kappaleen sama osa osoittaa jatkuvasti pyörimiskeskipisteeseen. Eli ulkopuolelta katsoessa kappaleen asento muuttuu</a:t>
                </a:r>
              </a:p>
              <a:p>
                <a:r>
                  <a:rPr lang="fi-FI" dirty="0"/>
                  <a:t>Kulmanopeus </a:t>
                </a:r>
                <a14:m>
                  <m:oMath xmlns:m="http://schemas.openxmlformats.org/officeDocument/2006/math">
                    <m:r>
                      <a:rPr lang="fi-FI" b="0" i="1" smtClean="0">
                        <a:latin typeface="Cambria Math" panose="02040503050406030204" pitchFamily="18" charset="0"/>
                      </a:rPr>
                      <m:t>𝜔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𝜋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fi-FI" dirty="0"/>
                  <a:t>, missä n on</a:t>
                </a:r>
              </a:p>
              <a:p>
                <a:r>
                  <a:rPr lang="fi-FI" dirty="0"/>
                  <a:t>Pyörimisnopeus </a:t>
                </a:r>
                <a14:m>
                  <m:oMath xmlns:m="http://schemas.openxmlformats.org/officeDocument/2006/math">
                    <m:r>
                      <a:rPr lang="fi-FI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den>
                    </m:f>
                  </m:oMath>
                </a14:m>
                <a:r>
                  <a:rPr lang="fi-FI" dirty="0"/>
                  <a:t>, missä T on jaksonaika eli yhteen pyörähdykseen kulunut aika</a:t>
                </a:r>
              </a:p>
            </p:txBody>
          </p:sp>
        </mc:Choice>
        <mc:Fallback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A0D28528-645E-1599-3C95-4C2151B6769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754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4391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2DD9CC7-A7AE-C225-8B80-5F5C72578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gravitaatio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7BD06D06-D5EC-25C7-263D-F6E134C9957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fi-FI" dirty="0"/>
                  <a:t>Newtonin gravitaatiolaki: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sub>
                    </m:sSub>
                    <m:r>
                      <a:rPr lang="fi-FI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𝛾</m:t>
                    </m:r>
                    <m:f>
                      <m:f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i-FI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fi-FI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fi-FI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fi-FI" dirty="0"/>
              </a:p>
              <a:p>
                <a:r>
                  <a:rPr lang="fi-FI" dirty="0"/>
                  <a:t>Kappale jonka massa 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fi-FI" dirty="0"/>
                  <a:t> saa gravitaatiovoimasta kiihtyvyyden NII lain nojalla</a:t>
                </a:r>
              </a:p>
              <a:p>
                <a14:m>
                  <m:oMath xmlns:m="http://schemas.openxmlformats.org/officeDocument/2006/math">
                    <m:r>
                      <a:rPr lang="fi-FI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num>
                      <m:den>
                        <m:sSub>
                          <m:sSubPr>
                            <m:ctrlPr>
                              <a:rPr lang="fi-FI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fi-FI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i-FI" i="1">
                            <a:latin typeface="Cambria Math" panose="02040503050406030204" pitchFamily="18" charset="0"/>
                          </a:rPr>
                          <m:t>𝛾</m:t>
                        </m:r>
                        <m:f>
                          <m:fPr>
                            <m:ctrlPr>
                              <a:rPr lang="fi-FI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fi-FI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i-FI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fi-FI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fi-FI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i-FI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fi-FI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sSup>
                              <m:sSupPr>
                                <m:ctrlPr>
                                  <a:rPr lang="fi-FI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fi-FI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p>
                                <m:r>
                                  <a:rPr lang="fi-FI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num>
                      <m:den>
                        <m:sSub>
                          <m:sSubPr>
                            <m:ctrlPr>
                              <a:rPr lang="fi-FI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fi-FI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fi-FI" i="1">
                        <a:latin typeface="Cambria Math" panose="02040503050406030204" pitchFamily="18" charset="0"/>
                      </a:rPr>
                      <m:t>𝛾</m:t>
                    </m:r>
                    <m:f>
                      <m:fPr>
                        <m:ctrlPr>
                          <a:rPr lang="fi-FI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i-FI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i-FI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fi-FI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fi-FI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fi-FI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fi-FI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fi-FI" dirty="0"/>
              </a:p>
            </p:txBody>
          </p:sp>
        </mc:Choice>
        <mc:Fallback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7BD06D06-D5EC-25C7-263D-F6E134C9957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980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195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B5AF96D-40C1-C662-6862-4BA81045D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Harmoninen voima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DA0CD6AD-5EDA-3714-5731-8F7807FA2F3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fi-FI" dirty="0"/>
                  <a:t>Suuntautuu kohti tasapainoasemaa, suuruus on suoraan verrannollinen etäisyyteen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</m:acc>
                    <m:r>
                      <a:rPr lang="fi-FI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𝑘</m:t>
                    </m:r>
                    <m:acc>
                      <m:accPr>
                        <m:chr m:val="̅"/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endParaRPr lang="fi-FI" dirty="0"/>
              </a:p>
              <a:p>
                <a:r>
                  <a:rPr lang="fi-FI" dirty="0"/>
                  <a:t>Energia harmonisessa voimakentässä</a:t>
                </a:r>
              </a:p>
              <a:p>
                <a:r>
                  <a:rPr lang="fi-FI" dirty="0"/>
                  <a:t>Mekaaninen energia säilyy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fi-FI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fi-FI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𝑝𝑜𝑡</m:t>
                        </m:r>
                      </m:sub>
                    </m:sSub>
                    <m:r>
                      <a:rPr lang="fi-FI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fi-FI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fi-FI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fi-FI" b="0" i="1" smtClean="0">
                        <a:latin typeface="Cambria Math" panose="02040503050406030204" pitchFamily="18" charset="0"/>
                      </a:rPr>
                      <m:t>𝑘</m:t>
                    </m:r>
                    <m:sSup>
                      <m:sSup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fi-FI" dirty="0"/>
              </a:p>
              <a:p>
                <a:r>
                  <a:rPr lang="fi-FI" dirty="0"/>
                  <a:t>Värähtely:</a:t>
                </a:r>
              </a:p>
              <a:p>
                <a:r>
                  <a:rPr lang="fi-FI" dirty="0"/>
                  <a:t>Taajuus, jaksonaika, amplitudi</a:t>
                </a:r>
              </a:p>
            </p:txBody>
          </p:sp>
        </mc:Choice>
        <mc:Fallback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DA0CD6AD-5EDA-3714-5731-8F7807FA2F3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634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9333A26-89A5-463C-B24F-C4DC1413D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tehtäviä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1E0AC5A-89C4-97F8-F9AB-9D3B476440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7-4, 7-5, 7-8, 7-11, 7-13</a:t>
            </a:r>
          </a:p>
        </p:txBody>
      </p:sp>
    </p:spTree>
    <p:extLst>
      <p:ext uri="{BB962C8B-B14F-4D97-AF65-F5344CB8AC3E}">
        <p14:creationId xmlns:p14="http://schemas.microsoft.com/office/powerpoint/2010/main" val="729604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149</Words>
  <Application>Microsoft Office PowerPoint</Application>
  <PresentationFormat>Laajakuva</PresentationFormat>
  <Paragraphs>25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Office-teema</vt:lpstr>
      <vt:lpstr>Jaksollinen liike ja gravitaatio</vt:lpstr>
      <vt:lpstr>Ympyräliike</vt:lpstr>
      <vt:lpstr>pyörimisliike</vt:lpstr>
      <vt:lpstr>gravitaatio</vt:lpstr>
      <vt:lpstr>Harmoninen voima</vt:lpstr>
      <vt:lpstr>tehtäviä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Jaksollinen liike ja gravitaatio</dc:title>
  <dc:creator>Leppänen Riku Joonatan</dc:creator>
  <cp:lastModifiedBy>Leppänen Riku Joonatan</cp:lastModifiedBy>
  <cp:revision>2</cp:revision>
  <dcterms:created xsi:type="dcterms:W3CDTF">2023-12-19T17:25:36Z</dcterms:created>
  <dcterms:modified xsi:type="dcterms:W3CDTF">2023-12-20T09:34:30Z</dcterms:modified>
</cp:coreProperties>
</file>