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70" r:id="rId5"/>
    <p:sldId id="271" r:id="rId6"/>
    <p:sldId id="258" r:id="rId7"/>
    <p:sldId id="259" r:id="rId8"/>
    <p:sldId id="266" r:id="rId9"/>
    <p:sldId id="260" r:id="rId10"/>
    <p:sldId id="261" r:id="rId11"/>
    <p:sldId id="262" r:id="rId12"/>
    <p:sldId id="263" r:id="rId13"/>
    <p:sldId id="268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895A47-DE15-4112-BB9F-CB3E34BD87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C79D10B-5F4A-4705-8267-F1F7049B1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7F7A35-12C2-41A2-8441-86A70565A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C12D-AAF4-4CE3-9A23-F02B9C6782B9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F73F57-2CBD-444C-A58E-AE5FDE4F1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C6CA52-57FB-490C-BB04-495C98626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8E38-5770-462F-950A-B9542FDE0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2106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C6BE5E-423C-4E7D-8428-F425FDCC9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FEED1F4-09D6-4F95-9B60-82ED5C3A40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D2008BA-D9DD-42B8-B888-CFB0513D2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C12D-AAF4-4CE3-9A23-F02B9C6782B9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D3837F-1EC4-4A0C-89CB-48F6E8044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C1373F-079C-4210-B935-645C44E43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8E38-5770-462F-950A-B9542FDE0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8519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08C3F64-A4D8-46E3-A8A4-EA5EB98EBB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1D7ADE9-6A73-4577-80A7-E728D98D2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C3B7CC-C090-4A7D-A6CB-2F6C4CB80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C12D-AAF4-4CE3-9A23-F02B9C6782B9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692B4E4-C79D-4F4C-91C9-1264591B1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3753CF5-9376-4B4D-B226-CDE93FF47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8E38-5770-462F-950A-B9542FDE0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6909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50405F-2917-4A77-877D-C9C2FE7B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B33B38-FB63-4065-8BA3-0ADF7228D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A559C9-2288-48FC-812F-C8C89C8B9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C12D-AAF4-4CE3-9A23-F02B9C6782B9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D1F85C5-A002-499C-A630-F22BACE3C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D70DC41-D21A-4E98-AD15-CFB5924CE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8E38-5770-462F-950A-B9542FDE0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8600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A4D8A3-69F6-4F87-9F4E-D76FF95B6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B58D3EB-9E5F-4B4E-AB0F-5F16A5FC1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5E8DBB-5FA8-4303-83FD-09A03C7C8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C12D-AAF4-4CE3-9A23-F02B9C6782B9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5850C1-3133-45E5-83E8-A21BE0B8A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AB04B2-634D-4AD2-8133-8C61CEA4B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8E38-5770-462F-950A-B9542FDE0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14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968CB2-DC92-4B78-A784-AA63BF2EE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E7F9BF-FED0-439C-90E9-D2DBA281C5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9CDE13B-49E0-4439-8A68-B5244F6768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D84BE2E-F724-4324-856D-58B00EB8F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C12D-AAF4-4CE3-9A23-F02B9C6782B9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97FF740-3776-4B64-A58D-713F7EF43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2E66575-A6AC-4AF5-9828-EB7672257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8E38-5770-462F-950A-B9542FDE0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098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42868B-25F4-4A97-9EE3-8A3325FC9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450A423-2568-40C5-9B01-70D578615E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BCEE7BF-5047-4DB5-9258-CA442EB76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FC03627-4DB4-4744-85A0-C9F4B8544E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49E0C1E-61DD-4B63-87B2-8B1C89B49E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D674EB6-0960-4D85-BB0C-604556B2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C12D-AAF4-4CE3-9A23-F02B9C6782B9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81E84D9-3632-4D7C-9E8F-BAD025C53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2C4AE29-6015-4A4F-972F-6B3D59F88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8E38-5770-462F-950A-B9542FDE0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4906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B90DCD-2689-44C5-9396-A65384A45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3277A4-E0AE-4937-95E9-E497B180C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C12D-AAF4-4CE3-9A23-F02B9C6782B9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83A6385-A01F-418A-A551-7CC4DA7E4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4CC1F4D-70EA-48CE-8F74-A78FA6596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8E38-5770-462F-950A-B9542FDE0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0129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096DA2A-9946-4597-8A88-991F4B50C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C12D-AAF4-4CE3-9A23-F02B9C6782B9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3F670D8-DCC3-4923-9911-E34612986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99D6FFB-F087-4370-B400-0B46EB674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8E38-5770-462F-950A-B9542FDE0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617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D782BF-31E0-415E-B189-D6FA1A8E4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DD09C7-6A10-4AC4-A9A0-7F3C2BB7C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6F39F26-5839-4327-BC7B-93A0E5E0B0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024F858-59B6-4488-922A-A7DDE8D15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C12D-AAF4-4CE3-9A23-F02B9C6782B9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5FC1AC3-BDB8-426E-93DE-056D1B672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181214-FCF6-4C42-88A7-916562E00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8E38-5770-462F-950A-B9542FDE0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7659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DAC96A-6011-4F1D-A976-A10EBE73D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2E0BC73-BAAA-42E0-ADBC-E089D87FA3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9FEA509-6FC8-456F-BF2C-3C022B906B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00B83F6-71FF-4002-B000-3BE543B55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BC12D-AAF4-4CE3-9A23-F02B9C6782B9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1C35513-0617-41BD-A6BC-A51C6339F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092178D-AE54-4F8F-8A30-C22E866E7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8E38-5770-462F-950A-B9542FDE0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3660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4CCDE2A-BEFE-402E-A02E-67D20CFB8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317F196-98A5-497D-925E-BCECE944B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426DE5-8424-45FD-B73C-95B00D6C45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BC12D-AAF4-4CE3-9A23-F02B9C6782B9}" type="datetimeFigureOut">
              <a:rPr lang="fi-FI" smtClean="0"/>
              <a:t>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3783CC-002A-4B41-B491-7D57661C9B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23E357-02F1-4EE8-8A2D-0B9B059BEA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08E38-5770-462F-950A-B9542FDE0B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491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04DC52-F056-48C7-87B3-E6A718E97E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Voima ja paine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0312C8B-7930-464B-99C0-53D834275C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6823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06AAD3-2D11-46FC-AB32-CA780E572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Kaasun ja nesteen paine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0C6290-E668-4835-B924-891217250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Kaasun ja nesteen paine johtuu siis aineen rakenneosasten törmäilystä seiniin.</a:t>
            </a:r>
          </a:p>
          <a:p>
            <a:r>
              <a:rPr lang="fi-FI" dirty="0"/>
              <a:t>Törmäyksien aiheuttama keskimääräinen voima pinta-alaa kohden on kaasun paine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6195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146B04-D4BD-4679-B248-7A563794E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Ilmanpaine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FFAEA2-512C-49AF-8E38-F5679074B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Vaihtelee</a:t>
            </a:r>
          </a:p>
          <a:p>
            <a:r>
              <a:rPr lang="fi-FI" dirty="0"/>
              <a:t>Korkeus merenpinnasta vaikuttaa</a:t>
            </a:r>
          </a:p>
          <a:p>
            <a:r>
              <a:rPr lang="fi-FI" dirty="0"/>
              <a:t>Vaikuttaa hapen absoluuttiseen määrään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7274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D3B823-279E-4057-80F0-F903CD4BF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Ilmanpaine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02FBC4-7089-4C83-9969-4F24377DE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Normaali ilmanpaine (</a:t>
            </a:r>
            <a:r>
              <a:rPr lang="fi-FI" dirty="0" err="1"/>
              <a:t>maol</a:t>
            </a:r>
            <a:r>
              <a:rPr lang="fi-FI" dirty="0"/>
              <a:t>) 101 325Pa</a:t>
            </a:r>
          </a:p>
          <a:p>
            <a:r>
              <a:rPr lang="fi-FI" dirty="0"/>
              <a:t>Pascalin ohella ilmanpaineesta käytetään myös yksikköä baari</a:t>
            </a:r>
          </a:p>
          <a:p>
            <a:r>
              <a:rPr lang="fi-FI" dirty="0"/>
              <a:t>1bar=100kPa</a:t>
            </a:r>
          </a:p>
        </p:txBody>
      </p:sp>
    </p:spTree>
    <p:extLst>
      <p:ext uri="{BB962C8B-B14F-4D97-AF65-F5344CB8AC3E}">
        <p14:creationId xmlns:p14="http://schemas.microsoft.com/office/powerpoint/2010/main" val="913738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152A36-32EF-45D0-8321-4A32FD39D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D4E682-1CA7-433F-B110-18F738D9E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Tehtäviä: 7-2, 7-5, 7-7, 7-8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1110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4B0F4F-BCD4-6A90-8612-F78D43074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A0EB28-9312-E415-F619-967BE67F8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Tunnus F</a:t>
            </a:r>
          </a:p>
          <a:p>
            <a:r>
              <a:rPr lang="fi-FI" dirty="0"/>
              <a:t>Voiman ja vastavoiman laki</a:t>
            </a:r>
          </a:p>
          <a:p>
            <a:r>
              <a:rPr lang="fi-FI" dirty="0"/>
              <a:t>F=ma</a:t>
            </a:r>
          </a:p>
          <a:p>
            <a:r>
              <a:rPr lang="fi-FI" dirty="0"/>
              <a:t>Meihin vaikuttaa aina voimia</a:t>
            </a:r>
          </a:p>
          <a:p>
            <a:r>
              <a:rPr lang="fi-FI" dirty="0"/>
              <a:t>Painovoimaa merkitään tunnuksella G</a:t>
            </a:r>
          </a:p>
          <a:p>
            <a:r>
              <a:rPr lang="fi-FI" dirty="0"/>
              <a:t>G=mg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0792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EC2E62-9E72-45F2-B7EB-495BCF1F4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Newtonin lait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54CB6B-5C65-4BA5-A547-18EB214E1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1.Jatkavuuden laki</a:t>
            </a:r>
          </a:p>
          <a:p>
            <a:r>
              <a:rPr lang="fi-FI" dirty="0"/>
              <a:t>Jos kappaleeseen ei vaikuta voimia se jatkaa suoraviivaista liikettä tai pysyy paikallaan</a:t>
            </a:r>
          </a:p>
          <a:p>
            <a:r>
              <a:rPr lang="fi-FI" dirty="0"/>
              <a:t>2. dynamiikan peruslaki: F=ma</a:t>
            </a:r>
          </a:p>
          <a:p>
            <a:endParaRPr lang="fi-FI" dirty="0"/>
          </a:p>
          <a:p>
            <a:r>
              <a:rPr lang="fi-FI" dirty="0"/>
              <a:t>3. Voiman ja vastavoiman laki</a:t>
            </a:r>
          </a:p>
          <a:p>
            <a:r>
              <a:rPr lang="fi-FI" dirty="0"/>
              <a:t>Jokaista voimaa vastaa eri kappaleseen kohdista vastakkaiseen suuntaan osoittava vastavoima</a:t>
            </a:r>
          </a:p>
        </p:txBody>
      </p:sp>
    </p:spTree>
    <p:extLst>
      <p:ext uri="{BB962C8B-B14F-4D97-AF65-F5344CB8AC3E}">
        <p14:creationId xmlns:p14="http://schemas.microsoft.com/office/powerpoint/2010/main" val="3105891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105615-99E1-D822-CBCB-F605221D9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C4CCDA-DCC0-3A84-14C8-A101603D39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Voima johtuu aina kappaleiden vuorovaikutuksesta.</a:t>
            </a:r>
          </a:p>
          <a:p>
            <a:r>
              <a:rPr lang="fi-FI" dirty="0"/>
              <a:t>Mistä johtuvat seuraavat voimat?</a:t>
            </a:r>
          </a:p>
          <a:p>
            <a:r>
              <a:rPr lang="fi-FI" dirty="0"/>
              <a:t>Kirja putoaa lattialle? Maan vetovoima</a:t>
            </a:r>
          </a:p>
          <a:p>
            <a:r>
              <a:rPr lang="fi-FI" dirty="0"/>
              <a:t>Liukuva laatikko pysähtyy? kitka</a:t>
            </a:r>
          </a:p>
          <a:p>
            <a:r>
              <a:rPr lang="fi-FI" dirty="0"/>
              <a:t>Kukkaruukku ei vajoa maan sisään? Maan tukivoima </a:t>
            </a:r>
          </a:p>
        </p:txBody>
      </p:sp>
    </p:spTree>
    <p:extLst>
      <p:ext uri="{BB962C8B-B14F-4D97-AF65-F5344CB8AC3E}">
        <p14:creationId xmlns:p14="http://schemas.microsoft.com/office/powerpoint/2010/main" val="855644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C1350D-61FC-5019-D959-C7AAAB52A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Voimakuviot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C3A8F2-694C-2DEF-E4CE-EF9CBAAFE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Voimanuolen pituus kertoo voiman suuruudesta</a:t>
            </a:r>
          </a:p>
          <a:p>
            <a:r>
              <a:rPr lang="fi-FI" dirty="0"/>
              <a:t>Saman suuruiset voimanuolet ovat siis yhtä pitkiä</a:t>
            </a:r>
          </a:p>
        </p:txBody>
      </p:sp>
    </p:spTree>
    <p:extLst>
      <p:ext uri="{BB962C8B-B14F-4D97-AF65-F5344CB8AC3E}">
        <p14:creationId xmlns:p14="http://schemas.microsoft.com/office/powerpoint/2010/main" val="1847491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10701C-F1F6-4937-B985-A7F82406B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Paine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F00A31-4550-4650-88F1-496231CF2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Kynä sormien välissä.  Kuvaile tuntemuksia</a:t>
            </a:r>
          </a:p>
          <a:p>
            <a:r>
              <a:rPr lang="fi-FI" dirty="0"/>
              <a:t>Terävään päähän sattuu enemmän</a:t>
            </a:r>
          </a:p>
          <a:p>
            <a:endParaRPr lang="fi-FI" dirty="0"/>
          </a:p>
          <a:p>
            <a:r>
              <a:rPr lang="fi-FI" dirty="0"/>
              <a:t>Kumpaan sormeen aiheutuu suurempi voima?</a:t>
            </a:r>
          </a:p>
          <a:p>
            <a:r>
              <a:rPr lang="fi-FI" dirty="0"/>
              <a:t>Voima on yhtä suuri</a:t>
            </a:r>
          </a:p>
        </p:txBody>
      </p:sp>
    </p:spTree>
    <p:extLst>
      <p:ext uri="{BB962C8B-B14F-4D97-AF65-F5344CB8AC3E}">
        <p14:creationId xmlns:p14="http://schemas.microsoft.com/office/powerpoint/2010/main" val="845903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6E08CC-4427-473F-86E5-5EC8CDC83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Paine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3D6F99F-9E31-4308-81C1-0E962F3F90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Paine määritellään kohtisuoran voiman F suuruutena pinta-alaa A kohti</a:t>
                </a:r>
              </a:p>
              <a:p>
                <a:r>
                  <a:rPr lang="fi-FI" dirty="0"/>
                  <a:t>Eli p=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den>
                    </m:f>
                  </m:oMath>
                </a14:m>
                <a:endParaRPr lang="fi-FI" dirty="0"/>
              </a:p>
              <a:p>
                <a:r>
                  <a:rPr lang="fi-FI" dirty="0"/>
                  <a:t>Paineen yksikkö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sSup>
                          <m:s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=1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𝑃𝑎𝑠𝑐𝑎𝑙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=1 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𝑃𝑎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=0,000 001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𝑏𝑎𝑟</m:t>
                    </m:r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3D6F99F-9E31-4308-81C1-0E962F3F90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5888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6DB177-659E-4CB8-9002-E803B93C9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400"/>
            <a:ext cx="10515600" cy="5516563"/>
          </a:xfrm>
        </p:spPr>
        <p:txBody>
          <a:bodyPr/>
          <a:lstStyle/>
          <a:p>
            <a:r>
              <a:rPr lang="fi-FI" dirty="0"/>
              <a:t>Esimerkki.  A4 paperiarkki asetetaan maahan. Kuinka suuren paineen paperiarkki kohdistavaa maahan? Yhden paperiarkin massa on 3,75g ja sen mitat ovat 210mm * 297mm.</a:t>
            </a:r>
          </a:p>
        </p:txBody>
      </p:sp>
    </p:spTree>
    <p:extLst>
      <p:ext uri="{BB962C8B-B14F-4D97-AF65-F5344CB8AC3E}">
        <p14:creationId xmlns:p14="http://schemas.microsoft.com/office/powerpoint/2010/main" val="165162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4CE492-F5D7-4108-9A1E-6B763C636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Kaasun ja nesteen paine mikromallina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FE1C17-E874-4B7F-B179-5CF22B7C0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Kaasumolekyylit törmäävät välillä seiniin. </a:t>
            </a:r>
          </a:p>
          <a:p>
            <a:r>
              <a:rPr lang="fi-FI" dirty="0"/>
              <a:t>Törmäys aiheuttaa voiman</a:t>
            </a:r>
          </a:p>
          <a:p>
            <a:r>
              <a:rPr lang="fi-FI" dirty="0"/>
              <a:t>Kaasun paine on törmäyksistä johtuva keskimääräinen voima jaettuna pinta-alalla</a:t>
            </a:r>
          </a:p>
        </p:txBody>
      </p:sp>
    </p:spTree>
    <p:extLst>
      <p:ext uri="{BB962C8B-B14F-4D97-AF65-F5344CB8AC3E}">
        <p14:creationId xmlns:p14="http://schemas.microsoft.com/office/powerpoint/2010/main" val="3496090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267</Words>
  <Application>Microsoft Office PowerPoint</Application>
  <PresentationFormat>Laajakuva</PresentationFormat>
  <Paragraphs>52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Office-teema</vt:lpstr>
      <vt:lpstr>Voima ja paine</vt:lpstr>
      <vt:lpstr>Voima</vt:lpstr>
      <vt:lpstr>Newtonin lait</vt:lpstr>
      <vt:lpstr>Voima</vt:lpstr>
      <vt:lpstr>Voimakuviot</vt:lpstr>
      <vt:lpstr>Paine</vt:lpstr>
      <vt:lpstr>Paine</vt:lpstr>
      <vt:lpstr>PowerPoint-esitys</vt:lpstr>
      <vt:lpstr>Kaasun ja nesteen paine mikromallina</vt:lpstr>
      <vt:lpstr>Kaasun ja nesteen paine</vt:lpstr>
      <vt:lpstr>Ilmanpaine</vt:lpstr>
      <vt:lpstr>Ilmanpaine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Paine</dc:title>
  <dc:creator>User</dc:creator>
  <cp:lastModifiedBy>Leppänen Riku Joonatan</cp:lastModifiedBy>
  <cp:revision>20</cp:revision>
  <dcterms:created xsi:type="dcterms:W3CDTF">2018-02-05T15:40:39Z</dcterms:created>
  <dcterms:modified xsi:type="dcterms:W3CDTF">2026-03-06T11:31:58Z</dcterms:modified>
</cp:coreProperties>
</file>