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E86B47-F385-4604-87F9-52EA5DE903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795FA4B-ED07-4852-8629-348688B054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23EB9CB-871F-43B3-B2EA-204C3B3E4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8331-556B-42C6-AA4C-0A2135DC88FD}" type="datetimeFigureOut">
              <a:rPr lang="fi-FI" smtClean="0"/>
              <a:t>4.3.2026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240F5-0896-49E7-B2FC-9388CBD46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D420F3C-00CE-4D8E-86D8-3F85E1209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50ECF-E246-4227-89D5-12FE1086D7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9982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94F67F-9BA4-475B-AC2A-7D6CF4FB8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7C0C2B0-F978-4417-AB0A-AA5EC74653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CEF6F1F-BC1B-4338-BFF8-4BC9420AD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8331-556B-42C6-AA4C-0A2135DC88FD}" type="datetimeFigureOut">
              <a:rPr lang="fi-FI" smtClean="0"/>
              <a:t>4.3.2026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A565BA4-E9E2-4335-8E23-B24A0C788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ED589F-8D30-43BB-8321-BF84E0CFA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50ECF-E246-4227-89D5-12FE1086D7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8173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81052D6-E937-4FBD-90C6-DABA543529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D3B45C3-D9C8-4ED0-BCAF-DAF56040B8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FB8271-F34B-4411-BEDD-44004752C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8331-556B-42C6-AA4C-0A2135DC88FD}" type="datetimeFigureOut">
              <a:rPr lang="fi-FI" smtClean="0"/>
              <a:t>4.3.2026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9EE0893-2778-40D8-9CC3-E7B555B88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C8BD764-9E64-4BF2-80EB-75335D69A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50ECF-E246-4227-89D5-12FE1086D7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6816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FAC848-6CC1-4093-95DC-6A8BBD65F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FB6028-F22E-446D-95D3-742B67E7F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4B29F6-9F7E-4DB9-BC6B-8E60A51DD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8331-556B-42C6-AA4C-0A2135DC88FD}" type="datetimeFigureOut">
              <a:rPr lang="fi-FI" smtClean="0"/>
              <a:t>4.3.2026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42D9020-A8E0-4AC1-B45A-F7E8F980F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62C19A9-74FC-4866-8D35-BAE5D632D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50ECF-E246-4227-89D5-12FE1086D7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1117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D0BEFC-9B07-46F4-81C0-5D2527F71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E38815-9CE5-43B3-8DA6-32255C92F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9E4A4CA-21DD-4B05-9C23-2549E5D8C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8331-556B-42C6-AA4C-0A2135DC88FD}" type="datetimeFigureOut">
              <a:rPr lang="fi-FI" smtClean="0"/>
              <a:t>4.3.2026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98067E2-E91E-4CCF-98A3-C951E1D81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33BE07E-D374-4915-9DB7-A36BF4570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50ECF-E246-4227-89D5-12FE1086D7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7861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E77079-440B-462E-A03B-C0E0624CB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A74837-8688-4A59-9C02-23EAEED0F0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0E112A6-5C75-4541-8D9A-A8192909CD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78F0599-83D8-40A6-93E0-A14B813CC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8331-556B-42C6-AA4C-0A2135DC88FD}" type="datetimeFigureOut">
              <a:rPr lang="fi-FI" smtClean="0"/>
              <a:t>4.3.2026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7074DDA-14F4-4E4F-BFFE-F55D8E5AC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E7CFA34-19A2-4D0A-AF21-8B874FEA4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50ECF-E246-4227-89D5-12FE1086D7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8741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1124DF-C301-4C36-B11F-EEFABAD40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84EC810-98FA-4696-BC09-C65584F2DF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89550B2-3581-42EC-8855-07B3FF57B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0A523E0-0801-49B2-A6A3-6FC6F5DF95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C496500-3EEC-4EE9-BC72-641B934188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4AB2215-825E-413A-9A3A-B9144030C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8331-556B-42C6-AA4C-0A2135DC88FD}" type="datetimeFigureOut">
              <a:rPr lang="fi-FI" smtClean="0"/>
              <a:t>4.3.2026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E7295FC-A0FF-4815-B599-26FA88E21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FA31E17-6780-46FD-84F8-019EE16FC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50ECF-E246-4227-89D5-12FE1086D7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7418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1370D0-3461-49F9-9B02-F7C9691F1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125AF09-BF5D-46DF-95C2-DFDCA02C2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8331-556B-42C6-AA4C-0A2135DC88FD}" type="datetimeFigureOut">
              <a:rPr lang="fi-FI" smtClean="0"/>
              <a:t>4.3.2026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BD558BF-06EB-4ECF-89E8-956B743FC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6C2B447-1AD8-40F8-81D9-A6B231FA9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50ECF-E246-4227-89D5-12FE1086D7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1573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886035B-EB09-4761-B6DE-0C3C72788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8331-556B-42C6-AA4C-0A2135DC88FD}" type="datetimeFigureOut">
              <a:rPr lang="fi-FI" smtClean="0"/>
              <a:t>4.3.2026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4281269-B127-4B86-B622-4AD9F77F4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0DE6D6A-A2A8-4965-B6A0-C1C09AE4D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50ECF-E246-4227-89D5-12FE1086D7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3640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89F8F2-3C66-4FBE-AED0-EB83A1647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93F022-CF9E-45C8-818F-0133965F8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EA703D6-4A15-471C-B7E3-586CE835B2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D706A77-39BF-4BFB-B561-C08FC22B0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8331-556B-42C6-AA4C-0A2135DC88FD}" type="datetimeFigureOut">
              <a:rPr lang="fi-FI" smtClean="0"/>
              <a:t>4.3.2026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71F11A8-A04D-4F1D-90B5-21A67AE99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A0AF015-6DE7-4393-BDF2-CA7C8EA3B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50ECF-E246-4227-89D5-12FE1086D7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7019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EF374E-E575-4E51-9D13-89AFA6D3E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924AF60-30E3-44B7-BDD1-2617E80D26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8CC569B-9247-49EA-A252-90B309CC2F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6AE312E-BDEC-43D9-AF99-780D624A8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8331-556B-42C6-AA4C-0A2135DC88FD}" type="datetimeFigureOut">
              <a:rPr lang="fi-FI" smtClean="0"/>
              <a:t>4.3.2026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1E38A7D-8A16-4564-BE89-A511C6AF1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B9F79CF-8A91-41A2-AE4C-90CF68087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50ECF-E246-4227-89D5-12FE1086D7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2142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CFB80E2-BDA3-4533-A94F-76A128F55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422FC6E-9093-4366-932D-E155094F1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B81E9DF-291F-413B-8438-B7952968A4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A8331-556B-42C6-AA4C-0A2135DC88FD}" type="datetimeFigureOut">
              <a:rPr lang="fi-FI" smtClean="0"/>
              <a:t>4.3.2026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275CAA0-DFD6-496D-BA6B-B6FAC9F7A2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230786F-908E-4DAD-A597-29BF3B70FD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50ECF-E246-4227-89D5-12FE1086D7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6670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78A5E6-2901-4DAD-B3B7-24E102418B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Olomuotojen muutokset ja energia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7194562-6215-4467-BC87-8B0746F674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4832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B812B7-5637-4118-A5D4-613E06567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Olomuodot ja niiden mikromallit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1F8811-47BE-4459-AC50-3203218DF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Kiinteä: kaikilla oma paikka, värähdellään paikallaan</a:t>
            </a:r>
          </a:p>
          <a:p>
            <a:r>
              <a:rPr lang="fi-FI" dirty="0"/>
              <a:t>Neste: osaset kiinni toisissaan paikkojen vaihto sallittu</a:t>
            </a:r>
          </a:p>
          <a:p>
            <a:r>
              <a:rPr lang="fi-FI" dirty="0"/>
              <a:t>Kaasu: osaset liikkuvat vapaasti</a:t>
            </a:r>
          </a:p>
        </p:txBody>
      </p:sp>
    </p:spTree>
    <p:extLst>
      <p:ext uri="{BB962C8B-B14F-4D97-AF65-F5344CB8AC3E}">
        <p14:creationId xmlns:p14="http://schemas.microsoft.com/office/powerpoint/2010/main" val="1882216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7E8905-64FA-4904-8B31-892C639A2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B7796DC-8D73-4A12-8EC2-E79D8DA5A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Kiehuminen/sulaminen ja lämpötila?</a:t>
            </a:r>
          </a:p>
          <a:p>
            <a:r>
              <a:rPr lang="fi-FI" dirty="0"/>
              <a:t>Lämpötila on vakio</a:t>
            </a:r>
          </a:p>
        </p:txBody>
      </p:sp>
    </p:spTree>
    <p:extLst>
      <p:ext uri="{BB962C8B-B14F-4D97-AF65-F5344CB8AC3E}">
        <p14:creationId xmlns:p14="http://schemas.microsoft.com/office/powerpoint/2010/main" val="3724357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3EB049-7C8A-4788-A98A-7C2F8DC77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CDDD23-5F8A-4BEB-B646-7CF39C3C4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Faasikaavio</a:t>
            </a:r>
          </a:p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38EA8495-E193-507F-C6E7-D83E5EC4C3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514629"/>
            <a:ext cx="9165431" cy="6587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181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DE2448-7617-4314-8C92-74973606A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Kolmoispiste ja kriittinen piste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D57AF0-4E59-44D8-ACC2-1C7126C36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Faasikaavion kolmoispiste kuvaa olosuhteita, jossa aine voi esiintyi kaikissa kolmessa olomuodossa eli kiinteänä nesteenä ja kaasuna</a:t>
            </a:r>
          </a:p>
          <a:p>
            <a:r>
              <a:rPr lang="fi-FI" dirty="0"/>
              <a:t>Kriittinen piste on se lämpötila jonka yläpuolella aine ei enää nesteydy painetta kasvattamalla</a:t>
            </a:r>
          </a:p>
        </p:txBody>
      </p:sp>
    </p:spTree>
    <p:extLst>
      <p:ext uri="{BB962C8B-B14F-4D97-AF65-F5344CB8AC3E}">
        <p14:creationId xmlns:p14="http://schemas.microsoft.com/office/powerpoint/2010/main" val="1719807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3C9A32-E1AD-4DC9-BB23-71BD554B4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Ilmankosteus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70831E-4B9C-42B2-95DE-630A1B6A5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ilmankosteuden ollessa 100% ilmaan ei mahdu enempään vettä samassa lämpötilassa</a:t>
            </a:r>
          </a:p>
          <a:p>
            <a:r>
              <a:rPr lang="fi-FI" dirty="0"/>
              <a:t>jos lämpötila laskee muodostuu kastetta, eli on saavutettu kastepiste</a:t>
            </a:r>
          </a:p>
        </p:txBody>
      </p:sp>
    </p:spTree>
    <p:extLst>
      <p:ext uri="{BB962C8B-B14F-4D97-AF65-F5344CB8AC3E}">
        <p14:creationId xmlns:p14="http://schemas.microsoft.com/office/powerpoint/2010/main" val="54356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3AE541-515E-4875-9443-335D052FE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Ominaissulamislämpö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638A70-4F8A-45F2-ABE2-850C0EDE1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Aineen sulattamiseen tarvittava energia tai aineen jähmettymisessä vapautuva energia</a:t>
            </a:r>
          </a:p>
          <a:p>
            <a:r>
              <a:rPr lang="fi-FI" i="1" dirty="0"/>
              <a:t>Q=sm</a:t>
            </a:r>
          </a:p>
          <a:p>
            <a:r>
              <a:rPr lang="fi-FI" i="1" dirty="0"/>
              <a:t>s</a:t>
            </a:r>
            <a:r>
              <a:rPr lang="fi-FI" dirty="0"/>
              <a:t> on aineen ominaissulamislämpö</a:t>
            </a:r>
          </a:p>
          <a:p>
            <a:r>
              <a:rPr lang="fi-FI" i="1" dirty="0"/>
              <a:t>m</a:t>
            </a:r>
            <a:r>
              <a:rPr lang="fi-FI" dirty="0"/>
              <a:t> on kappaleen massa</a:t>
            </a:r>
          </a:p>
        </p:txBody>
      </p:sp>
    </p:spTree>
    <p:extLst>
      <p:ext uri="{BB962C8B-B14F-4D97-AF65-F5344CB8AC3E}">
        <p14:creationId xmlns:p14="http://schemas.microsoft.com/office/powerpoint/2010/main" val="3033254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3A4F99-8047-4129-B90C-7A555D9B8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Ominaishöyrystymislämpö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C6F364-D8CE-45F0-A797-348499D14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Aineen höyrystymiseen tarvittava ja tiivistymisessä vapautuva energia</a:t>
            </a:r>
          </a:p>
          <a:p>
            <a:r>
              <a:rPr lang="fi-FI" i="1" dirty="0"/>
              <a:t>Q=</a:t>
            </a:r>
            <a:r>
              <a:rPr lang="fi-FI" i="1" dirty="0" err="1"/>
              <a:t>rm</a:t>
            </a:r>
            <a:endParaRPr lang="fi-FI" i="1" dirty="0"/>
          </a:p>
          <a:p>
            <a:r>
              <a:rPr lang="fi-FI" i="1" dirty="0"/>
              <a:t>r</a:t>
            </a:r>
            <a:r>
              <a:rPr lang="fi-FI" dirty="0"/>
              <a:t> on aineen ominaishöyrystymislämpö (</a:t>
            </a:r>
            <a:r>
              <a:rPr lang="fi-FI" dirty="0" err="1"/>
              <a:t>maol</a:t>
            </a:r>
            <a:r>
              <a:rPr lang="fi-FI" dirty="0"/>
              <a:t>)</a:t>
            </a:r>
          </a:p>
          <a:p>
            <a:r>
              <a:rPr lang="fi-FI" i="1" dirty="0"/>
              <a:t>m</a:t>
            </a:r>
            <a:r>
              <a:rPr lang="fi-FI" dirty="0"/>
              <a:t> on kappaleen massa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9061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F3E04A-2346-431C-A9E5-F3A2584A2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24C440-B4A5-4E8E-8CC7-898C0AEC9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Tehtäviä 5-5, 5-6, 5-8, 6-4, 6-6, 6-7, 6-10</a:t>
            </a:r>
          </a:p>
        </p:txBody>
      </p:sp>
    </p:spTree>
    <p:extLst>
      <p:ext uri="{BB962C8B-B14F-4D97-AF65-F5344CB8AC3E}">
        <p14:creationId xmlns:p14="http://schemas.microsoft.com/office/powerpoint/2010/main" val="873101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152</Words>
  <Application>Microsoft Office PowerPoint</Application>
  <PresentationFormat>Laajakuva</PresentationFormat>
  <Paragraphs>25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Olomuotojen muutokset ja energia</vt:lpstr>
      <vt:lpstr>Olomuodot ja niiden mikromallit</vt:lpstr>
      <vt:lpstr>PowerPoint-esitys</vt:lpstr>
      <vt:lpstr>PowerPoint-esitys</vt:lpstr>
      <vt:lpstr>Kolmoispiste ja kriittinen piste</vt:lpstr>
      <vt:lpstr>Ilmankosteus</vt:lpstr>
      <vt:lpstr>Ominaissulamislämpö</vt:lpstr>
      <vt:lpstr>Ominaishöyrystymislämpö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Olomuotojen muutokset ja energia</dc:title>
  <dc:creator>User</dc:creator>
  <cp:lastModifiedBy>Leppänen Riku Joonatan</cp:lastModifiedBy>
  <cp:revision>13</cp:revision>
  <dcterms:created xsi:type="dcterms:W3CDTF">2018-03-08T17:47:02Z</dcterms:created>
  <dcterms:modified xsi:type="dcterms:W3CDTF">2026-03-04T13:00:24Z</dcterms:modified>
</cp:coreProperties>
</file>