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5" r:id="rId3"/>
    <p:sldId id="267" r:id="rId4"/>
    <p:sldId id="260" r:id="rId5"/>
    <p:sldId id="261" r:id="rId6"/>
    <p:sldId id="268" r:id="rId7"/>
    <p:sldId id="269" r:id="rId8"/>
    <p:sldId id="270" r:id="rId9"/>
    <p:sldId id="262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881C7A-D527-4691-B05B-D6BF42B2F7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8C5131B-0195-4E74-998E-BFE1AE21CD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97F1259-B7CF-4821-8457-E5E1F8279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519-93BC-459F-B790-E9A65323FCA2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8983369-72F6-4071-8445-DD77E7E83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C90D035-0646-4F71-A367-BA15CDA72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7525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9056B5-487F-417A-B3CE-F3CAA41DD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A773CDE-A790-4188-8BD7-F11BB185CD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6AD7D22-EDC3-41D0-A5DD-7A6C83003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519-93BC-459F-B790-E9A65323FCA2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E5CEF5E-26BA-4F0F-BF9F-B77D230DC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D3182A9-D1E4-4CD7-90B3-7DF45AC9A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635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F0B7739-9172-4F89-BACA-719281CA57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BC33D74-D6E7-4E4C-95DD-6FF0375C5A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0A6B7BB-08A9-4198-9A1F-88C70921D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519-93BC-459F-B790-E9A65323FCA2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3AA72F4-F419-4478-9AF0-8CF5290F2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02CBD6E-9E8A-4BC7-A9E7-868E82424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3996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14B701-3D46-449E-93F8-96D761D58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AA094F-18BE-4979-9D5A-934ABF388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BD4DE0E-40EE-4B97-A500-B6B83E1BC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519-93BC-459F-B790-E9A65323FCA2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9AA5B9B-7285-4195-9268-901E61849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650B5A-07D5-4E58-AB54-1A2AA569B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670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B8705C-B3FA-48B8-BE19-8C647095C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D5C6E24-B5CE-407E-B087-42B9E0731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80E824-B213-43EF-B48C-CAA0F79AF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519-93BC-459F-B790-E9A65323FCA2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5274F6-4B7F-4CA7-B1A2-B2716F2D4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6F43673-E1A1-4713-96E1-AF5AC73E6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5765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A81B4A-1CC5-4088-8AC9-E593EA270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E08440-878A-4DC1-919D-1110531954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1D28CD7-FF9C-4067-9E32-D0DF1A08FB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F5A5204-D3E2-4A09-BBB8-6CC1DB25F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519-93BC-459F-B790-E9A65323FCA2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070A908-872B-4815-BC9B-A8541DF8F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098AE2F-1100-455D-93A1-FEF004507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8570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2196C4-51D9-4C6B-AA13-971BA3631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7D189BA-1F6D-4622-9DD8-9718CE99D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072417B-2565-4FBC-ABD9-82B9905CF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3EAD281-A91F-4EDB-A154-51FD0EB4D1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1D09401-E1BA-4819-BBB0-494D25CBC6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B6C437D-290A-4694-B0CE-017F3FDA1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519-93BC-459F-B790-E9A65323FCA2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6A6DB29-40C1-4847-81F9-CEF807D0E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8E4DD07-F66D-453C-8782-C550508C2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0310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0B043C-E8B6-4895-A5D6-7A28B8438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AC21473-8F88-4352-9597-4115614AF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519-93BC-459F-B790-E9A65323FCA2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6630481-12D1-4759-B2EC-BB3559E34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492AF9E-2A2E-4ABF-8B85-9857CA2C8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9979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7827760-4B25-4E92-A872-46AFD1D0B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519-93BC-459F-B790-E9A65323FCA2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BB0956D-6D7C-4D6B-8943-0AEA2C794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D9A8E79-2113-48F2-B33A-15A26409A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944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88CEA6-E5B2-475D-A38C-0CB3DF875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85C861-9305-41FB-8F25-D8D7D4AA5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C67FAE0-70E4-46D1-9B5B-AF3D46ED1D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291DCF1-0CC8-4097-9CAE-6094A29F9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519-93BC-459F-B790-E9A65323FCA2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2F8B2D1-5DB9-411F-8421-DFD2CB9C8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C3E29D6-47BC-483A-BB6D-FD4541DD8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5398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BA0CFC-AC15-4263-A00D-B831D3256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F81488D-5837-4F9D-A4B7-51E48004B4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F24518E-7FB5-4208-B287-EAD12E2770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515F67D-FB34-4387-A4AA-ABAADB9AD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BC519-93BC-459F-B790-E9A65323FCA2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79B5632-F3C7-4686-B15C-FC195E520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9CEDB02-D763-498E-97CA-CCEE20F9F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9858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670D2C7-ACED-4AFF-9D36-1513ECA6F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88AD337-E6A0-4845-B651-703F6FFE3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4D1BE95-B068-48ED-8A7A-297509AFFE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BC519-93BC-459F-B790-E9A65323FCA2}" type="datetimeFigureOut">
              <a:rPr lang="fi-FI" smtClean="0"/>
              <a:t>17.3.2026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B642716-2C7C-4B33-81C9-FB3AB39BD4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C6B7761-3498-477A-8D42-C8F5C17E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E6771-623E-4258-BD1B-366CB3DE10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6547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2BB475-AF1B-0C7D-6711-64498B4A69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Lämpöopin II pääsääntö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EACE55F-D64F-5D0B-5B4B-451E2410D3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2855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F71F64-BB06-46C5-895D-7D55A2F4A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CE8956-BD25-4146-BCE5-A92873417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Pudotetaan pisara väriainetta veteen. Mitä havaitaan?</a:t>
            </a:r>
          </a:p>
          <a:p>
            <a:r>
              <a:rPr lang="fi-FI" dirty="0"/>
              <a:t>Väriaine sekoittuu hiljalleen koko lasiin tasaisesti</a:t>
            </a:r>
          </a:p>
        </p:txBody>
      </p:sp>
    </p:spTree>
    <p:extLst>
      <p:ext uri="{BB962C8B-B14F-4D97-AF65-F5344CB8AC3E}">
        <p14:creationId xmlns:p14="http://schemas.microsoft.com/office/powerpoint/2010/main" val="1253392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ADFC35-764E-C9B7-EE3E-E3594340A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tasapaino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899E92-C0B3-1E7F-9A46-BC49B9126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Ajan kanssa systeemi päätyy tasapainoon eli lämpöliike ei aiheuta silmin havaittavia muutoksia</a:t>
            </a:r>
          </a:p>
        </p:txBody>
      </p:sp>
    </p:spTree>
    <p:extLst>
      <p:ext uri="{BB962C8B-B14F-4D97-AF65-F5344CB8AC3E}">
        <p14:creationId xmlns:p14="http://schemas.microsoft.com/office/powerpoint/2010/main" val="2751654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E3BBFD-9B11-4F94-97D4-A735FD0BA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Entropia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306C06-272C-4E64-B4F9-512E06C13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Entropia kuvaa systeemin epäjärjestyksen määrää</a:t>
            </a:r>
          </a:p>
          <a:p>
            <a:r>
              <a:rPr lang="fi-FI" dirty="0"/>
              <a:t>Entropian määrittäminen suureena perustuu vahvasti todennäköisyyslaskentaan</a:t>
            </a:r>
          </a:p>
          <a:p>
            <a:r>
              <a:rPr lang="fi-FI" dirty="0"/>
              <a:t>Hyvin järjestyneellä tilalla on vähemmän vaihtoehtoja kuin epäjärjestyneellä, siksi molekyylien satunnainen liike suuntaa kokonaisuuttaa kohti suurempaa entropiaa.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3404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F621B4-B5CD-4632-B579-8BFFB8BD9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Lämpöopin toinen pääsääntö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74E80A-3676-4E9C-81FE-B607EEFCDF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Eristetyn systeemin kaikissa prosesseissa entropia kasvaa. Prosessien suunta on kohti tasapainotilaa.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3657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752915-097C-AA5E-F01C-63280ADDA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Tulkintoja ja esimerkkejä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E8C683-67AF-669D-3F33-8F5A14652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Elämä</a:t>
            </a:r>
          </a:p>
          <a:p>
            <a:endParaRPr lang="fi-FI" dirty="0"/>
          </a:p>
          <a:p>
            <a:r>
              <a:rPr lang="fi-FI" dirty="0"/>
              <a:t>Jarruttaminen Liike-energia muuttuu lämpöenergiaksi jolloin entropia kasvaa</a:t>
            </a:r>
          </a:p>
          <a:p>
            <a:endParaRPr lang="fi-FI" dirty="0"/>
          </a:p>
          <a:p>
            <a:r>
              <a:rPr lang="fi-FI" dirty="0"/>
              <a:t>Energian tuotanto</a:t>
            </a:r>
          </a:p>
          <a:p>
            <a:r>
              <a:rPr lang="fi-FI" dirty="0"/>
              <a:t>Energiaa muuttuu lämpöenergiaksi kitkan yms. takia</a:t>
            </a:r>
          </a:p>
          <a:p>
            <a:r>
              <a:rPr lang="fi-FI" dirty="0"/>
              <a:t>Lämmitys</a:t>
            </a:r>
          </a:p>
          <a:p>
            <a:r>
              <a:rPr lang="fi-FI" dirty="0"/>
              <a:t>Täytyy tuoda taloon sisälle energiaa tekemällä työtä</a:t>
            </a:r>
          </a:p>
        </p:txBody>
      </p:sp>
    </p:spTree>
    <p:extLst>
      <p:ext uri="{BB962C8B-B14F-4D97-AF65-F5344CB8AC3E}">
        <p14:creationId xmlns:p14="http://schemas.microsoft.com/office/powerpoint/2010/main" val="346816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B16FB0-9C10-86FE-D76E-CB31DE905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Toinen pääsääntö ja ikiliikkuja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B1ADC4-E539-EFF8-E4B3-B04987DD6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Ikiliikkujaa ei voi olla</a:t>
            </a:r>
          </a:p>
        </p:txBody>
      </p:sp>
    </p:spTree>
    <p:extLst>
      <p:ext uri="{BB962C8B-B14F-4D97-AF65-F5344CB8AC3E}">
        <p14:creationId xmlns:p14="http://schemas.microsoft.com/office/powerpoint/2010/main" val="1857714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5AA57E-8284-5363-50EE-7BD5E2493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Toinen pääsääntö ja lämpövoimakone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28E8D8-9336-D59C-A78D-0D928ECCF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Lämpövoimakoneen hyötysuhde on aina alle 1</a:t>
            </a:r>
          </a:p>
          <a:p>
            <a:r>
              <a:rPr lang="fi-FI" dirty="0"/>
              <a:t>-&gt; absoluuttista nollapistettä ei voi saavuttaa</a:t>
            </a:r>
          </a:p>
        </p:txBody>
      </p:sp>
    </p:spTree>
    <p:extLst>
      <p:ext uri="{BB962C8B-B14F-4D97-AF65-F5344CB8AC3E}">
        <p14:creationId xmlns:p14="http://schemas.microsoft.com/office/powerpoint/2010/main" val="1236883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3CCCF9-2D97-4372-ACE9-9676B835E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4A3EF5-E424-49C2-8D36-CE981938B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Tehtäviä 12-2, 12-6, 12-8, 12-10 + tehtäviä rajapintojen ylityksistä</a:t>
            </a:r>
          </a:p>
        </p:txBody>
      </p:sp>
    </p:spTree>
    <p:extLst>
      <p:ext uri="{BB962C8B-B14F-4D97-AF65-F5344CB8AC3E}">
        <p14:creationId xmlns:p14="http://schemas.microsoft.com/office/powerpoint/2010/main" val="1109716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141</Words>
  <Application>Microsoft Office PowerPoint</Application>
  <PresentationFormat>Laajakuva</PresentationFormat>
  <Paragraphs>28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Lämpöopin II pääsääntö</vt:lpstr>
      <vt:lpstr>PowerPoint-esitys</vt:lpstr>
      <vt:lpstr>tasapaino</vt:lpstr>
      <vt:lpstr>Entropia</vt:lpstr>
      <vt:lpstr>Lämpöopin toinen pääsääntö</vt:lpstr>
      <vt:lpstr>Tulkintoja ja esimerkkejä</vt:lpstr>
      <vt:lpstr>Toinen pääsääntö ja ikiliikkuja</vt:lpstr>
      <vt:lpstr>Toinen pääsääntö ja lämpövoimakone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Lämpöopin I ja II pääsääntö</dc:title>
  <dc:creator>User</dc:creator>
  <cp:lastModifiedBy>Leppänen Riku Joonatan</cp:lastModifiedBy>
  <cp:revision>18</cp:revision>
  <dcterms:created xsi:type="dcterms:W3CDTF">2018-03-11T17:23:23Z</dcterms:created>
  <dcterms:modified xsi:type="dcterms:W3CDTF">2026-03-17T09:17:56Z</dcterms:modified>
</cp:coreProperties>
</file>