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7" r:id="rId3"/>
    <p:sldId id="263" r:id="rId4"/>
    <p:sldId id="257" r:id="rId5"/>
    <p:sldId id="258" r:id="rId6"/>
    <p:sldId id="268" r:id="rId7"/>
    <p:sldId id="264" r:id="rId8"/>
    <p:sldId id="266" r:id="rId9"/>
    <p:sldId id="259" r:id="rId10"/>
    <p:sldId id="265" r:id="rId11"/>
    <p:sldId id="262" r:id="rId12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7" autoAdjust="0"/>
    <p:restoredTop sz="94660"/>
  </p:normalViewPr>
  <p:slideViewPr>
    <p:cSldViewPr snapToGrid="0">
      <p:cViewPr varScale="1">
        <p:scale>
          <a:sx n="63" d="100"/>
          <a:sy n="63" d="100"/>
        </p:scale>
        <p:origin x="80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D881C7A-D527-4691-B05B-D6BF42B2F73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08C5131B-0195-4E74-998E-BFE1AE21CD0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797F1259-B7CF-4821-8457-E5E1F82796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CBC519-93BC-459F-B790-E9A65323FCA2}" type="datetimeFigureOut">
              <a:rPr lang="fi-FI" smtClean="0"/>
              <a:t>11.3.2026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B8983369-72F6-4071-8445-DD77E7E834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9C90D035-0646-4F71-A367-BA15CDA726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8E6771-623E-4258-BD1B-366CB3DE10B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975259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19056B5-487F-417A-B3CE-F3CAA41DD4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FA773CDE-A790-4188-8BD7-F11BB185CDD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B6AD7D22-EDC3-41D0-A5DD-7A6C830036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CBC519-93BC-459F-B790-E9A65323FCA2}" type="datetimeFigureOut">
              <a:rPr lang="fi-FI" smtClean="0"/>
              <a:t>11.3.2026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CE5CEF5E-26BA-4F0F-BF9F-B77D230DCB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5D3182A9-D1E4-4CD7-90B3-7DF45AC9A8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8E6771-623E-4258-BD1B-366CB3DE10B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263530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FF0B7739-9172-4F89-BACA-719281CA57B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0BC33D74-D6E7-4E4C-95DD-6FF0375C5A0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70A6B7BB-08A9-4198-9A1F-88C70921DF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CBC519-93BC-459F-B790-E9A65323FCA2}" type="datetimeFigureOut">
              <a:rPr lang="fi-FI" smtClean="0"/>
              <a:t>11.3.2026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A3AA72F4-F419-4478-9AF0-8CF5290F23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E02CBD6E-9E8A-4BC7-A9E7-868E824242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8E6771-623E-4258-BD1B-366CB3DE10B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739966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414B701-3D46-449E-93F8-96D761D58C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BAA094F-18BE-4979-9D5A-934ABF388F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FBD4DE0E-40EE-4B97-A500-B6B83E1BC8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CBC519-93BC-459F-B790-E9A65323FCA2}" type="datetimeFigureOut">
              <a:rPr lang="fi-FI" smtClean="0"/>
              <a:t>11.3.2026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89AA5B9B-7285-4195-9268-901E618499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04650B5A-07D5-4E58-AB54-1A2AA569BD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8E6771-623E-4258-BD1B-366CB3DE10B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56707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DB8705C-B3FA-48B8-BE19-8C647095CF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BD5C6E24-B5CE-407E-B087-42B9E073169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9780E824-B213-43EF-B48C-CAA0F79AFB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CBC519-93BC-459F-B790-E9A65323FCA2}" type="datetimeFigureOut">
              <a:rPr lang="fi-FI" smtClean="0"/>
              <a:t>11.3.2026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E25274F6-4B7F-4CA7-B1A2-B2716F2D46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96F43673-E1A1-4713-96E1-AF5AC73E6B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8E6771-623E-4258-BD1B-366CB3DE10B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457650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AA81B4A-1CC5-4088-8AC9-E593EA2705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CE08440-878A-4DC1-919D-11105319541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61D28CD7-FF9C-4067-9E32-D0DF1A08FB0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2F5A5204-D3E2-4A09-BBB8-6CC1DB25FB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CBC519-93BC-459F-B790-E9A65323FCA2}" type="datetimeFigureOut">
              <a:rPr lang="fi-FI" smtClean="0"/>
              <a:t>11.3.2026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6070A908-872B-4815-BC9B-A8541DF8FC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5098AE2F-1100-455D-93A1-FEF004507F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8E6771-623E-4258-BD1B-366CB3DE10B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585703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92196C4-51D9-4C6B-AA13-971BA3631B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27D189BA-1F6D-4622-9DD8-9718CE99D54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A072417B-2565-4FBC-ABD9-82B9905CFFD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F3EAD281-A91F-4EDB-A154-51FD0EB4D1D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E1D09401-E1BA-4819-BBB0-494D25CBC6C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6B6C437D-290A-4694-B0CE-017F3FDA15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CBC519-93BC-459F-B790-E9A65323FCA2}" type="datetimeFigureOut">
              <a:rPr lang="fi-FI" smtClean="0"/>
              <a:t>11.3.2026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E6A6DB29-40C1-4847-81F9-CEF807D0E7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E8E4DD07-F66D-453C-8782-C550508C2E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8E6771-623E-4258-BD1B-366CB3DE10B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603101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C0B043C-E8B6-4895-A5D6-7A28B84389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8AC21473-8F88-4352-9597-4115614AFD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CBC519-93BC-459F-B790-E9A65323FCA2}" type="datetimeFigureOut">
              <a:rPr lang="fi-FI" smtClean="0"/>
              <a:t>11.3.2026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56630481-12D1-4759-B2EC-BB3559E348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E492AF9E-2A2E-4ABF-8B85-9857CA2C84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8E6771-623E-4258-BD1B-366CB3DE10B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499795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67827760-4B25-4E92-A872-46AFD1D0B9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CBC519-93BC-459F-B790-E9A65323FCA2}" type="datetimeFigureOut">
              <a:rPr lang="fi-FI" smtClean="0"/>
              <a:t>11.3.2026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9BB0956D-6D7C-4D6B-8943-0AEA2C7945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BD9A8E79-2113-48F2-B33A-15A26409AA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8E6771-623E-4258-BD1B-366CB3DE10B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849444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F88CEA6-E5B2-475D-A38C-0CB3DF875D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B685C861-9305-41FB-8F25-D8D7D4AA5B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9C67FAE0-70E4-46D1-9B5B-AF3D46ED1D7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D291DCF1-0CC8-4097-9CAE-6094A29F9A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CBC519-93BC-459F-B790-E9A65323FCA2}" type="datetimeFigureOut">
              <a:rPr lang="fi-FI" smtClean="0"/>
              <a:t>11.3.2026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B2F8B2D1-5DB9-411F-8421-DFD2CB9C8B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7C3E29D6-47BC-483A-BB6D-FD4541DD80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8E6771-623E-4258-BD1B-366CB3DE10B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353981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7BA0CFC-AC15-4263-A00D-B831D32562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4F81488D-5837-4F9D-A4B7-51E48004B4A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9F24518E-7FB5-4208-B287-EAD12E27700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1515F67D-FB34-4387-A4AA-ABAADB9AD4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CBC519-93BC-459F-B790-E9A65323FCA2}" type="datetimeFigureOut">
              <a:rPr lang="fi-FI" smtClean="0"/>
              <a:t>11.3.2026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379B5632-F3C7-4686-B15C-FC195E5206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89CEDB02-D763-498E-97CA-CCEE20F9FD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8E6771-623E-4258-BD1B-366CB3DE10B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698587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9670D2C7-ACED-4AFF-9D36-1513ECA6FD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288AD337-E6A0-4845-B651-703F6FFE3C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44D1BE95-B068-48ED-8A7A-297509AFFEF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CBC519-93BC-459F-B790-E9A65323FCA2}" type="datetimeFigureOut">
              <a:rPr lang="fi-FI" smtClean="0"/>
              <a:t>11.3.2026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7B642716-2C7C-4B33-81C9-FB3AB39BD41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AC6B7761-3498-477A-8D42-C8F5C17E39D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8E6771-623E-4258-BD1B-366CB3DE10B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265472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62E113D-1955-4D97-83BE-7588C82F450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Lämpöopin I pääsääntö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77716BAF-34BA-44FA-8367-18BF547CCE3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9197118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52F70E7-2407-CD16-E4DE-9515C166CC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Työn selvittäminen kuvaajasta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77AC4F3-5862-1527-F9F2-7EFC8931F2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Kaasun tekemä työ saadaan </a:t>
            </a:r>
            <a:r>
              <a:rPr lang="fi-FI" dirty="0" err="1"/>
              <a:t>V,p</a:t>
            </a:r>
            <a:r>
              <a:rPr lang="fi-FI" dirty="0"/>
              <a:t> kuvaajan fysikaalisena pinta-alana</a:t>
            </a:r>
          </a:p>
          <a:p>
            <a:r>
              <a:rPr lang="fi-FI" dirty="0" err="1"/>
              <a:t>Graphical</a:t>
            </a:r>
            <a:r>
              <a:rPr lang="fi-FI" dirty="0"/>
              <a:t> </a:t>
            </a:r>
            <a:r>
              <a:rPr lang="fi-FI" dirty="0" err="1"/>
              <a:t>analysis</a:t>
            </a:r>
            <a:r>
              <a:rPr lang="fi-FI" dirty="0"/>
              <a:t> ohjelmassa komento integraali</a:t>
            </a:r>
          </a:p>
          <a:p>
            <a:endParaRPr lang="fi-FI" dirty="0"/>
          </a:p>
          <a:p>
            <a:r>
              <a:rPr lang="fi-FI" dirty="0"/>
              <a:t>Tulkintoja ensimmäisestä pääsäännöstä</a:t>
            </a:r>
          </a:p>
          <a:p>
            <a:r>
              <a:rPr lang="fi-FI" dirty="0"/>
              <a:t>Jos kaasu tekee työtä ja systeemiin ei virtaa energiaa, kaasu jäähtyy</a:t>
            </a:r>
          </a:p>
        </p:txBody>
      </p:sp>
    </p:spTree>
    <p:extLst>
      <p:ext uri="{BB962C8B-B14F-4D97-AF65-F5344CB8AC3E}">
        <p14:creationId xmlns:p14="http://schemas.microsoft.com/office/powerpoint/2010/main" val="140752936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13CCCF9-2D97-4372-ACE9-9676B835EF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B34A3EF5-E424-49C2-8D36-CE981938B3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Tehtäviä 10-2, 10-7, 10-10, 10-11, 10-14 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1097168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4134D5D-FF09-CABD-C65E-2B4C396365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Työ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72B58C2-AE80-839D-325A-1710B3EEEB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i-FI" dirty="0"/>
              <a:t>Arkikielessä</a:t>
            </a:r>
          </a:p>
          <a:p>
            <a:r>
              <a:rPr lang="fi-FI" dirty="0"/>
              <a:t>Jotain joka vie energiaa (rankkaa)</a:t>
            </a:r>
          </a:p>
          <a:p>
            <a:endParaRPr lang="fi-FI" dirty="0"/>
          </a:p>
          <a:p>
            <a:r>
              <a:rPr lang="fi-FI" dirty="0"/>
              <a:t>Fysiikassa</a:t>
            </a:r>
          </a:p>
          <a:p>
            <a:r>
              <a:rPr lang="fi-FI" dirty="0"/>
              <a:t>Vuorovaikutukset -&gt; voima</a:t>
            </a:r>
          </a:p>
          <a:p>
            <a:r>
              <a:rPr lang="fi-FI" dirty="0"/>
              <a:t>W=F*s, missä</a:t>
            </a:r>
          </a:p>
          <a:p>
            <a:r>
              <a:rPr lang="fi-FI" dirty="0"/>
              <a:t>F on voima</a:t>
            </a:r>
          </a:p>
          <a:p>
            <a:r>
              <a:rPr lang="fi-FI" dirty="0"/>
              <a:t>S on voiman kanssa yhdensuuntainen matka</a:t>
            </a:r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r>
              <a:rPr lang="fi-FI" dirty="0"/>
              <a:t>Jos voima ja matka ovat vastakkaissuuntaiset tehty työ on negatiivista</a:t>
            </a:r>
          </a:p>
        </p:txBody>
      </p:sp>
    </p:spTree>
    <p:extLst>
      <p:ext uri="{BB962C8B-B14F-4D97-AF65-F5344CB8AC3E}">
        <p14:creationId xmlns:p14="http://schemas.microsoft.com/office/powerpoint/2010/main" val="8301808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9A8C5E0-DE87-4812-8588-A8D449D039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Kertaus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289918DE-B591-4600-8B23-DBA5D6B4A8D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dirty="0"/>
              <a:t>Mitkä asiat vaikuttavat siihen kuinka paljon systeemin lämpötila muuttuu?</a:t>
            </a:r>
          </a:p>
          <a:p>
            <a:r>
              <a:rPr lang="fi-FI" dirty="0"/>
              <a:t>Ominaislämpökapasiteetti, massa, lämpömäärä (J)</a:t>
            </a:r>
          </a:p>
          <a:p>
            <a:r>
              <a:rPr lang="fi-FI" dirty="0"/>
              <a:t>Millä tavoilla lämpö siirtyy?</a:t>
            </a:r>
          </a:p>
          <a:p>
            <a:r>
              <a:rPr lang="fi-FI" dirty="0"/>
              <a:t>Johtuminen, kuljettuminen, säteily</a:t>
            </a:r>
          </a:p>
          <a:p>
            <a:r>
              <a:rPr lang="fi-FI" dirty="0"/>
              <a:t>Mitä tarkoitetaan sisäenergialla?</a:t>
            </a:r>
          </a:p>
          <a:p>
            <a:pPr lvl="1"/>
            <a:r>
              <a:rPr lang="fi-FI" dirty="0"/>
              <a:t>Systeemin sisäistä energiaa, Esim. lämpö, sisäinen liike, kemiallinen energia</a:t>
            </a:r>
          </a:p>
          <a:p>
            <a:r>
              <a:rPr lang="fi-FI" dirty="0"/>
              <a:t>Mikä on lämpöopin </a:t>
            </a:r>
            <a:r>
              <a:rPr lang="fi-FI" dirty="0" err="1"/>
              <a:t>nollas</a:t>
            </a:r>
            <a:r>
              <a:rPr lang="fi-FI" dirty="0"/>
              <a:t> pääsääntö?</a:t>
            </a:r>
          </a:p>
          <a:p>
            <a:r>
              <a:rPr lang="fi-FI" dirty="0"/>
              <a:t>Lämpötilaerot tasoittuvat</a:t>
            </a:r>
          </a:p>
        </p:txBody>
      </p:sp>
    </p:spTree>
    <p:extLst>
      <p:ext uri="{BB962C8B-B14F-4D97-AF65-F5344CB8AC3E}">
        <p14:creationId xmlns:p14="http://schemas.microsoft.com/office/powerpoint/2010/main" val="1045128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790244E-75FB-4B62-A154-9A0B930031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Sisäenergian muuttuminen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3B0FE25-4F59-4C01-95F5-6D9AA15B49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Millä tavoilla kappaleen sisäenergia voi muuttua?</a:t>
            </a:r>
          </a:p>
          <a:p>
            <a:r>
              <a:rPr lang="fi-FI" dirty="0"/>
              <a:t>Kuumennetaan kappaletta tai tehdään työtä</a:t>
            </a:r>
          </a:p>
        </p:txBody>
      </p:sp>
    </p:spTree>
    <p:extLst>
      <p:ext uri="{BB962C8B-B14F-4D97-AF65-F5344CB8AC3E}">
        <p14:creationId xmlns:p14="http://schemas.microsoft.com/office/powerpoint/2010/main" val="31730427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66E632A-68EE-4B93-8D8F-27D7CB3FFB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Lämpöopin I pääsääntö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7E09B0D-0632-430B-BB9C-4F44946141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Δ</a:t>
            </a:r>
            <a:r>
              <a:rPr lang="fi-FI" dirty="0"/>
              <a:t>U=Q+W</a:t>
            </a:r>
          </a:p>
          <a:p>
            <a:r>
              <a:rPr lang="fi-FI" dirty="0"/>
              <a:t>Missä Q on systeemiin siirtynyt lämpömäärä</a:t>
            </a:r>
          </a:p>
          <a:p>
            <a:r>
              <a:rPr lang="fi-FI" dirty="0"/>
              <a:t>W on systeemiin tehty työ</a:t>
            </a:r>
          </a:p>
          <a:p>
            <a:r>
              <a:rPr lang="fi-FI" dirty="0"/>
              <a:t>ΔU on systeemin sisäenergian muutos</a:t>
            </a:r>
          </a:p>
        </p:txBody>
      </p:sp>
    </p:spTree>
    <p:extLst>
      <p:ext uri="{BB962C8B-B14F-4D97-AF65-F5344CB8AC3E}">
        <p14:creationId xmlns:p14="http://schemas.microsoft.com/office/powerpoint/2010/main" val="12639264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1FFB721-CF39-1D52-5432-CFE1E659E6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Joulen koe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23C29B34-F3F4-8B14-D049-913A65C21B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Joulen koe osoitti että mekaaninen</a:t>
            </a:r>
            <a:br>
              <a:rPr lang="fi-FI" dirty="0"/>
            </a:br>
            <a:r>
              <a:rPr lang="fi-FI" dirty="0"/>
              <a:t>energia voidaan muuttaa veden </a:t>
            </a:r>
            <a:br>
              <a:rPr lang="fi-FI" dirty="0"/>
            </a:br>
            <a:r>
              <a:rPr lang="fi-FI" dirty="0"/>
              <a:t>lämpöenergiaksi</a:t>
            </a:r>
          </a:p>
        </p:txBody>
      </p:sp>
      <p:pic>
        <p:nvPicPr>
          <p:cNvPr id="5" name="Kuva 4" descr="Kuva, joka sisältää kohteen sylinteri, muotoilu, lamppu, kuvitus&#10;&#10;Tekoälyllä luotu sisältö voi olla virheellistä.">
            <a:extLst>
              <a:ext uri="{FF2B5EF4-FFF2-40B4-BE49-F238E27FC236}">
                <a16:creationId xmlns:a16="http://schemas.microsoft.com/office/drawing/2014/main" id="{A39079D4-C91C-89B4-0967-754B6C78A6E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88936" y="270639"/>
            <a:ext cx="6573167" cy="59063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90080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A1CE166-47D6-44ED-BADC-F12EBE3088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Laajenevan kaasun tekemä työ</a:t>
            </a:r>
          </a:p>
        </p:txBody>
      </p:sp>
      <p:pic>
        <p:nvPicPr>
          <p:cNvPr id="5" name="Sisällön paikkamerkki 4">
            <a:extLst>
              <a:ext uri="{FF2B5EF4-FFF2-40B4-BE49-F238E27FC236}">
                <a16:creationId xmlns:a16="http://schemas.microsoft.com/office/drawing/2014/main" id="{7CA56765-A0B2-D614-07AB-C832834937A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374622" y="1707546"/>
            <a:ext cx="4330249" cy="4351338"/>
          </a:xfrm>
        </p:spPr>
      </p:pic>
      <p:pic>
        <p:nvPicPr>
          <p:cNvPr id="7" name="Kuva 6">
            <a:extLst>
              <a:ext uri="{FF2B5EF4-FFF2-40B4-BE49-F238E27FC236}">
                <a16:creationId xmlns:a16="http://schemas.microsoft.com/office/drawing/2014/main" id="{7B20DC1F-0332-BA60-9D4D-6CB5CC165F9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04871" y="1707546"/>
            <a:ext cx="4963218" cy="43344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72964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110475A-154B-31D8-56E8-CB1E16D683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Laajenevan kaasun tekemä työ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8B3B1AA-6AC2-4626-F20D-85E2A29799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Johdetaan lauseke</a:t>
            </a:r>
          </a:p>
        </p:txBody>
      </p:sp>
      <p:pic>
        <p:nvPicPr>
          <p:cNvPr id="7" name="Kuva 6">
            <a:extLst>
              <a:ext uri="{FF2B5EF4-FFF2-40B4-BE49-F238E27FC236}">
                <a16:creationId xmlns:a16="http://schemas.microsoft.com/office/drawing/2014/main" id="{F5D22095-555A-6274-E8E3-CFB82FB63A2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12116" y="2044694"/>
            <a:ext cx="3839111" cy="2934109"/>
          </a:xfrm>
          <a:prstGeom prst="rect">
            <a:avLst/>
          </a:prstGeom>
        </p:spPr>
      </p:pic>
      <p:pic>
        <p:nvPicPr>
          <p:cNvPr id="5" name="Kuva 4" descr="Kuva, joka sisältää kohteen teksti, kuvakaappaus, Fontti, dokumentti&#10;&#10;Tekoälyllä luotu sisältö voi olla virheellistä.">
            <a:extLst>
              <a:ext uri="{FF2B5EF4-FFF2-40B4-BE49-F238E27FC236}">
                <a16:creationId xmlns:a16="http://schemas.microsoft.com/office/drawing/2014/main" id="{017DA8E3-4DF9-19F8-B2F9-8C99714AF9A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34142" y="2299011"/>
            <a:ext cx="4946777" cy="40128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615197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FFAAA9C-44B3-4563-A3D8-57FCC5401A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Laajenevan kaasun tekemä työ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BF0C430-DF8B-4E83-B583-6CD67500AC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771650"/>
            <a:ext cx="8791575" cy="4405313"/>
          </a:xfrm>
        </p:spPr>
        <p:txBody>
          <a:bodyPr>
            <a:normAutofit fontScale="92500" lnSpcReduction="20000"/>
          </a:bodyPr>
          <a:lstStyle/>
          <a:p>
            <a:r>
              <a:rPr lang="fi-FI" dirty="0"/>
              <a:t>W=p</a:t>
            </a:r>
            <a:r>
              <a:rPr lang="el-GR" dirty="0"/>
              <a:t>Δ</a:t>
            </a:r>
            <a:r>
              <a:rPr lang="fi-FI" dirty="0"/>
              <a:t>V</a:t>
            </a:r>
          </a:p>
          <a:p>
            <a:r>
              <a:rPr lang="fi-FI" dirty="0"/>
              <a:t>Missä p on kaasun paine</a:t>
            </a:r>
          </a:p>
          <a:p>
            <a:r>
              <a:rPr lang="fi-FI" dirty="0"/>
              <a:t>ΔV on kaasun tilavuuden muutos</a:t>
            </a:r>
          </a:p>
          <a:p>
            <a:endParaRPr lang="fi-FI" dirty="0"/>
          </a:p>
          <a:p>
            <a:r>
              <a:rPr lang="fi-FI" dirty="0"/>
              <a:t>Missä tilanteissa kaasu tekee työtä?</a:t>
            </a:r>
          </a:p>
          <a:p>
            <a:endParaRPr lang="fi-FI" dirty="0"/>
          </a:p>
          <a:p>
            <a:endParaRPr lang="fi-FI" dirty="0"/>
          </a:p>
          <a:p>
            <a:endParaRPr lang="fi-FI" dirty="0"/>
          </a:p>
          <a:p>
            <a:endParaRPr lang="fi-FI" dirty="0"/>
          </a:p>
          <a:p>
            <a:r>
              <a:rPr lang="fi-FI" dirty="0"/>
              <a:t>Mitä tapahtuu kaasun sisäenergialle kaasun tehdessä työtä?</a:t>
            </a:r>
          </a:p>
        </p:txBody>
      </p:sp>
      <p:pic>
        <p:nvPicPr>
          <p:cNvPr id="4" name="Kuva 3">
            <a:extLst>
              <a:ext uri="{FF2B5EF4-FFF2-40B4-BE49-F238E27FC236}">
                <a16:creationId xmlns:a16="http://schemas.microsoft.com/office/drawing/2014/main" id="{033F126B-A65B-43E3-82EB-7022913CCC1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7774" y="3857133"/>
            <a:ext cx="9709990" cy="27126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627851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839</TotalTime>
  <Words>235</Words>
  <Application>Microsoft Office PowerPoint</Application>
  <PresentationFormat>Laajakuva</PresentationFormat>
  <Paragraphs>52</Paragraphs>
  <Slides>11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Office-teema</vt:lpstr>
      <vt:lpstr>Lämpöopin I pääsääntö</vt:lpstr>
      <vt:lpstr>Työ</vt:lpstr>
      <vt:lpstr>Kertaus</vt:lpstr>
      <vt:lpstr>Sisäenergian muuttuminen</vt:lpstr>
      <vt:lpstr>Lämpöopin I pääsääntö</vt:lpstr>
      <vt:lpstr>Joulen koe</vt:lpstr>
      <vt:lpstr>Laajenevan kaasun tekemä työ</vt:lpstr>
      <vt:lpstr>Laajenevan kaasun tekemä työ</vt:lpstr>
      <vt:lpstr>Laajenevan kaasun tekemä työ</vt:lpstr>
      <vt:lpstr>Työn selvittäminen kuvaajasta</vt:lpstr>
      <vt:lpstr>PowerPoint-esitys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Lämpöopin I ja II pääsääntö</dc:title>
  <dc:creator>User</dc:creator>
  <cp:lastModifiedBy>Leppänen Riku Joonatan</cp:lastModifiedBy>
  <cp:revision>24</cp:revision>
  <dcterms:created xsi:type="dcterms:W3CDTF">2018-03-11T17:23:23Z</dcterms:created>
  <dcterms:modified xsi:type="dcterms:W3CDTF">2026-03-11T12:53:43Z</dcterms:modified>
</cp:coreProperties>
</file>