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6" r:id="rId7"/>
    <p:sldId id="260" r:id="rId8"/>
    <p:sldId id="264" r:id="rId9"/>
    <p:sldId id="261" r:id="rId10"/>
    <p:sldId id="262" r:id="rId11"/>
    <p:sldId id="267" r:id="rId12"/>
    <p:sldId id="263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47898E-2781-449C-A017-7C85A8262D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F06EBE4-735E-45A1-8E61-5872B32F32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A6BBDA7-C8C9-4BB5-B614-147730A82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23A8-18B0-445B-9747-CFF7770A066F}" type="datetimeFigureOut">
              <a:rPr lang="fi-FI" smtClean="0"/>
              <a:t>13.3.2026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028585-8172-4BDF-B295-E99A08A99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E86ECF-FCA9-475B-8715-92197B055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F49D-4BC0-4096-9075-1A9CAD3C42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9034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178058-A2EC-4AEB-9322-7ED9EC761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E7A2C23-EF93-4F38-9B0C-095392F75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EBBC84-8516-4376-BF19-BB30CB040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23A8-18B0-445B-9747-CFF7770A066F}" type="datetimeFigureOut">
              <a:rPr lang="fi-FI" smtClean="0"/>
              <a:t>13.3.2026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43004E-0629-4015-94C7-7754B4705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2E27538-0794-4C8E-AED4-E26405D01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F49D-4BC0-4096-9075-1A9CAD3C42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18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9FA1C34-438D-4494-8075-862B0A2CA4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7494F1F-8B13-41D9-BBBE-8526D5C84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0C4F72-1ED9-4985-B822-DED3E03A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23A8-18B0-445B-9747-CFF7770A066F}" type="datetimeFigureOut">
              <a:rPr lang="fi-FI" smtClean="0"/>
              <a:t>13.3.2026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EA0D78-C27E-4921-9B8D-F7AAF04B4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A0311AA-B0E8-466B-BE30-3E0506269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F49D-4BC0-4096-9075-1A9CAD3C42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4267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52452F-BC36-45F9-925A-8037AF1E0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3963C0-1A38-4B81-9782-51027207A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74E904-6B05-445E-8730-27A5404BA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23A8-18B0-445B-9747-CFF7770A066F}" type="datetimeFigureOut">
              <a:rPr lang="fi-FI" smtClean="0"/>
              <a:t>13.3.2026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504CFC-1677-40F9-9EA7-87E52AA2C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A8B4B-6120-4A8E-BE1A-80E4AC6F5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F49D-4BC0-4096-9075-1A9CAD3C42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5283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1C1AC2-5901-4617-81E0-18FA26135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D5B9B0B-3271-49EF-B98D-A6E2F5E6E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C034192-B7AA-4A6E-A89E-38DCF82A8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23A8-18B0-445B-9747-CFF7770A066F}" type="datetimeFigureOut">
              <a:rPr lang="fi-FI" smtClean="0"/>
              <a:t>13.3.2026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C3BFDD4-007C-4E07-96DB-6E1ED9492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B72FE4-8AC3-4D59-83FB-E4736E82E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F49D-4BC0-4096-9075-1A9CAD3C42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64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7D0B22-91D6-4201-89C5-49084C220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954C17-829A-4A30-9790-EBB98192CD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28EF3A9-2647-4A43-8CA6-2161C718C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3C651CE-3F7D-489D-A996-C609606DA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23A8-18B0-445B-9747-CFF7770A066F}" type="datetimeFigureOut">
              <a:rPr lang="fi-FI" smtClean="0"/>
              <a:t>13.3.2026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6515A41-C109-47E8-A37F-690A80658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BE612CF-1C83-4AC4-A62F-A5F587E81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F49D-4BC0-4096-9075-1A9CAD3C42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8784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E43AB6-EB36-4287-8424-8CEC85D6F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F40840D-262B-46B6-A455-FCE2555C0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22A1DD6-1F73-472C-8C9D-5564ECDFBC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AE1032B-F172-475F-A247-F551BFCEC2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81F58B2-E0D1-44C4-8EEC-451AB8EDA8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F2961D8-9AB6-49CC-A183-D816E117E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23A8-18B0-445B-9747-CFF7770A066F}" type="datetimeFigureOut">
              <a:rPr lang="fi-FI" smtClean="0"/>
              <a:t>13.3.2026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0AA8B52-1244-4462-BE1C-DA4DD5FA2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2431812-F1D2-4E3D-A3FC-D7FFF8B2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F49D-4BC0-4096-9075-1A9CAD3C42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969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0973E2-A72C-4E04-A7F1-6B19679D4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4CA552C-3DB5-4AC6-B649-19EEE0962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23A8-18B0-445B-9747-CFF7770A066F}" type="datetimeFigureOut">
              <a:rPr lang="fi-FI" smtClean="0"/>
              <a:t>13.3.2026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E26BD96-F8FB-4703-B391-B9E74E919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75398FC-DE31-4CB8-BB92-82D997D29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F49D-4BC0-4096-9075-1A9CAD3C42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14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F8ABD7A-F4F7-4B1C-85E9-750769CA7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23A8-18B0-445B-9747-CFF7770A066F}" type="datetimeFigureOut">
              <a:rPr lang="fi-FI" smtClean="0"/>
              <a:t>13.3.2026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47FAB0D-F687-4E52-B7B1-9EFB2F8D1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4331A3E-074E-424C-A657-BB40395CC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F49D-4BC0-4096-9075-1A9CAD3C42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280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E2A476-AFB9-42A3-8F3D-EC92E1D30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56F433-A82D-4677-B18D-3260BBF83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088EF80-7E63-438C-BB5E-4135CFB16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69319C2-3584-4554-A24B-059B709C1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23A8-18B0-445B-9747-CFF7770A066F}" type="datetimeFigureOut">
              <a:rPr lang="fi-FI" smtClean="0"/>
              <a:t>13.3.2026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0DCCEE6-2AE1-4143-A6FA-7F363A59B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CBFF52-4791-4AEE-8647-8AD379900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F49D-4BC0-4096-9075-1A9CAD3C42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5996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099F65-FD51-49F7-8E3E-A8C34CD96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53694CF-F14D-4E7B-A3B8-297CDE852E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A06DF21-5513-4E7C-84DB-2CBB42EA1F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F734CAB-B482-4F76-9715-1E5C9C836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23A8-18B0-445B-9747-CFF7770A066F}" type="datetimeFigureOut">
              <a:rPr lang="fi-FI" smtClean="0"/>
              <a:t>13.3.2026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E2C2BAE-DC0F-4E2E-B826-F42FD2CBF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C16730B-FEDE-4C1B-A7F8-C29AC3251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F49D-4BC0-4096-9075-1A9CAD3C42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36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1D25F55-3620-4980-BE5B-1D1F076CA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5B73842-924D-4E85-9ED4-2084DB8E2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9DAB62-3EDE-4F87-A1B0-397F50865C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F23A8-18B0-445B-9747-CFF7770A066F}" type="datetimeFigureOut">
              <a:rPr lang="fi-FI" smtClean="0"/>
              <a:t>13.3.2026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A5970F-2767-4AF6-8344-63DB09840B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C00AC0-9E06-4BE7-A990-B8F8814D19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7F49D-4BC0-4096-9075-1A9CAD3C42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959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0E1F8B-A519-4FF1-9DB5-161FCEE201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Lämpökone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B0B8724-0F1C-49A7-84B7-FF4005C4C1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4401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416708-F7DD-4048-A5AF-E2C5F417F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Lämmönsiirtokoneen toiminta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DD3A00-770F-41D4-990F-B813C565C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Kuva fotonista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E0D3D9B-5264-48C4-A617-B6EA5B3C9F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2880" y="105973"/>
            <a:ext cx="7871546" cy="646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114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73316E-2FE4-285D-A14C-32B09DB01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Lämpöpumppu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AFF176EA-1168-B300-E3C8-179EA26B41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9485" y="1582779"/>
            <a:ext cx="3562847" cy="3982006"/>
          </a:xfrm>
        </p:spPr>
      </p:pic>
    </p:spTree>
    <p:extLst>
      <p:ext uri="{BB962C8B-B14F-4D97-AF65-F5344CB8AC3E}">
        <p14:creationId xmlns:p14="http://schemas.microsoft.com/office/powerpoint/2010/main" val="3846724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4E1BBB-376D-4D67-8E0D-E5B978213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7BBF9D-1C3E-413F-A67A-3C28BCF6D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 s. 65. 11-2,11-4, 11-5, 11-6, 11-9,  11-14</a:t>
            </a:r>
          </a:p>
        </p:txBody>
      </p:sp>
    </p:spTree>
    <p:extLst>
      <p:ext uri="{BB962C8B-B14F-4D97-AF65-F5344CB8AC3E}">
        <p14:creationId xmlns:p14="http://schemas.microsoft.com/office/powerpoint/2010/main" val="1080191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FF8CD8-3789-4A33-AB3D-1DB760083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Kaasun tekemä työ kiertoprosessissa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BAED32-C508-46E5-9294-61BD5AA3C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W=p</a:t>
            </a:r>
            <a:r>
              <a:rPr lang="el-GR" dirty="0"/>
              <a:t>Δ</a:t>
            </a:r>
            <a:r>
              <a:rPr lang="fi-FI" dirty="0"/>
              <a:t>V</a:t>
            </a:r>
          </a:p>
          <a:p>
            <a:r>
              <a:rPr lang="fi-FI" dirty="0"/>
              <a:t>Tarkastellaan kiertoprosessin kuvaajaa</a:t>
            </a:r>
          </a:p>
        </p:txBody>
      </p:sp>
    </p:spTree>
    <p:extLst>
      <p:ext uri="{BB962C8B-B14F-4D97-AF65-F5344CB8AC3E}">
        <p14:creationId xmlns:p14="http://schemas.microsoft.com/office/powerpoint/2010/main" val="4208523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581407-7DE9-4E65-9AB1-7054E3D08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Kaasun tekemä työ kiertoprosessissa</a:t>
            </a: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1C21FBD6-073D-41C0-BDDC-3C369019B7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6215" y="1825625"/>
            <a:ext cx="551957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479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259AE0-29EA-48EA-8956-AFDD289C7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Lämpövoimakone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15E51E-CFCD-4EA5-86FC-4316E1E4B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Kone joka muuttaa lämpöenergiaa mekaaniseksi työksi</a:t>
            </a:r>
          </a:p>
          <a:p>
            <a:r>
              <a:rPr lang="fi-FI" dirty="0"/>
              <a:t>Lämpövoima koneita ovat esimerkiksi höyrykone ja polttomoottori</a:t>
            </a:r>
          </a:p>
          <a:p>
            <a:r>
              <a:rPr lang="fi-FI" dirty="0"/>
              <a:t>Lämpövoimakoneet toimivat usein jaksollisesti siten että tietty kiertoprosessi toistuu</a:t>
            </a:r>
          </a:p>
          <a:p>
            <a:r>
              <a:rPr lang="fi-FI" dirty="0"/>
              <a:t>Kiertoprosessin aikana lämpöä virtaa kuumasäiliöstä kylmäsäiliöön. Lämpökone muuntaa osan tästä energiasta työksi</a:t>
            </a:r>
          </a:p>
          <a:p>
            <a:r>
              <a:rPr lang="fi-FI" dirty="0"/>
              <a:t>kumilenkkivideo</a:t>
            </a:r>
          </a:p>
        </p:txBody>
      </p:sp>
    </p:spTree>
    <p:extLst>
      <p:ext uri="{BB962C8B-B14F-4D97-AF65-F5344CB8AC3E}">
        <p14:creationId xmlns:p14="http://schemas.microsoft.com/office/powerpoint/2010/main" val="1760370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D237DC-11EB-4174-B3DD-017B0F0E7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Lämpövoimakoneen hyötysuhde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60D354F-961C-4AF5-9645-62D34076790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l-GR" i="1" dirty="0"/>
                  <a:t>η</a:t>
                </a:r>
                <a:r>
                  <a:rPr lang="fi-FI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=1−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fi-FI" dirty="0"/>
              </a:p>
              <a:p>
                <a:r>
                  <a:rPr lang="fi-FI" i="1" dirty="0"/>
                  <a:t>W</a:t>
                </a:r>
                <a:r>
                  <a:rPr lang="fi-FI" dirty="0"/>
                  <a:t> on koneen tekemä työ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i-FI" dirty="0"/>
                  <a:t> on koneen ottama lämpömäärä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i-FI" dirty="0"/>
                  <a:t> on koneesta poistuva lämpömäärä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60D354F-961C-4AF5-9645-62D34076790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8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1947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9BDE5-3995-35E5-53C1-679DBADE5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59A09CF-78EF-6A1A-4F93-44B4788665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3478" y="-183040"/>
            <a:ext cx="8152442" cy="6960933"/>
          </a:xfrm>
        </p:spPr>
      </p:pic>
    </p:spTree>
    <p:extLst>
      <p:ext uri="{BB962C8B-B14F-4D97-AF65-F5344CB8AC3E}">
        <p14:creationId xmlns:p14="http://schemas.microsoft.com/office/powerpoint/2010/main" val="3075967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D26B79-5403-4CD6-949A-E40D75711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Carnot’n</a:t>
            </a:r>
            <a:r>
              <a:rPr lang="fi-FI" dirty="0"/>
              <a:t> hyötysuhde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C68B113-BCF9-4F24-9C5A-032F0D4C0BE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Ideaalisen lämpövoimakoneen hyötysuhde</a:t>
                </a:r>
              </a:p>
              <a:p>
                <a:r>
                  <a:rPr lang="fi-FI" dirty="0"/>
                  <a:t>Hyötysuhteen yläraja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 smtClean="0"/>
                          <m:t>η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=1−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fi-FI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i-FI" dirty="0"/>
                  <a:t> on kylmäsäiliön lämpötila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i-FI" dirty="0"/>
                  <a:t> on lämpösäiliön lämpötila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C68B113-BCF9-4F24-9C5A-032F0D4C0B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5954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0939F3-9F8B-4DE6-9DA4-8D72D3047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Polttoaineen lämpöarvo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C24C13-EE31-40E2-BF1B-760DC77FC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Kertoo kuinka paljon aineen polttamisessa vapautuu energiaa</a:t>
            </a:r>
          </a:p>
          <a:p>
            <a:r>
              <a:rPr lang="fi-FI" dirty="0"/>
              <a:t>Vapautuvan energia määrä </a:t>
            </a:r>
            <a:r>
              <a:rPr lang="fi-FI" i="1" dirty="0"/>
              <a:t>Q</a:t>
            </a:r>
            <a:r>
              <a:rPr lang="fi-FI" dirty="0"/>
              <a:t>=</a:t>
            </a:r>
            <a:r>
              <a:rPr lang="fi-FI" i="1" dirty="0"/>
              <a:t>Hm</a:t>
            </a:r>
          </a:p>
          <a:p>
            <a:r>
              <a:rPr lang="fi-FI" dirty="0"/>
              <a:t>Missä </a:t>
            </a:r>
            <a:r>
              <a:rPr lang="fi-FI" i="1" dirty="0"/>
              <a:t>H</a:t>
            </a:r>
            <a:r>
              <a:rPr lang="fi-FI" dirty="0"/>
              <a:t> on polttoaineen lämpöarvo</a:t>
            </a:r>
          </a:p>
          <a:p>
            <a:r>
              <a:rPr lang="fi-FI" i="1" dirty="0"/>
              <a:t>m</a:t>
            </a:r>
            <a:r>
              <a:rPr lang="fi-FI" dirty="0"/>
              <a:t> on poltettavan aineen massa</a:t>
            </a:r>
          </a:p>
        </p:txBody>
      </p:sp>
    </p:spTree>
    <p:extLst>
      <p:ext uri="{BB962C8B-B14F-4D97-AF65-F5344CB8AC3E}">
        <p14:creationId xmlns:p14="http://schemas.microsoft.com/office/powerpoint/2010/main" val="1479065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9EF59A-893D-4801-AF62-F2A58EBD0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Lämmönsiirtokone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CEB318-0200-4E7F-B072-026B6B3C3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lämmönsiirtokone tekee?</a:t>
            </a:r>
          </a:p>
          <a:p>
            <a:r>
              <a:rPr lang="fi-FI" dirty="0"/>
              <a:t>Siirtää lämpöä kylmäsäiliöstä kuumasäiliöön</a:t>
            </a:r>
          </a:p>
          <a:p>
            <a:r>
              <a:rPr lang="fi-FI" dirty="0"/>
              <a:t>Esim. ilmastointikone, jääkaappi</a:t>
            </a:r>
          </a:p>
        </p:txBody>
      </p:sp>
    </p:spTree>
    <p:extLst>
      <p:ext uri="{BB962C8B-B14F-4D97-AF65-F5344CB8AC3E}">
        <p14:creationId xmlns:p14="http://schemas.microsoft.com/office/powerpoint/2010/main" val="497621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158</Words>
  <Application>Microsoft Office PowerPoint</Application>
  <PresentationFormat>Laajakuva</PresentationFormat>
  <Paragraphs>35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Office-teema</vt:lpstr>
      <vt:lpstr>Lämpökone</vt:lpstr>
      <vt:lpstr>Kaasun tekemä työ kiertoprosessissa</vt:lpstr>
      <vt:lpstr>Kaasun tekemä työ kiertoprosessissa</vt:lpstr>
      <vt:lpstr>Lämpövoimakone</vt:lpstr>
      <vt:lpstr>Lämpövoimakoneen hyötysuhde</vt:lpstr>
      <vt:lpstr>PowerPoint-esitys</vt:lpstr>
      <vt:lpstr>Carnot’n hyötysuhde</vt:lpstr>
      <vt:lpstr>Polttoaineen lämpöarvo</vt:lpstr>
      <vt:lpstr>Lämmönsiirtokone</vt:lpstr>
      <vt:lpstr>Lämmönsiirtokoneen toiminta</vt:lpstr>
      <vt:lpstr>Lämpöpumppu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Lämpökone</dc:title>
  <dc:creator>User</dc:creator>
  <cp:lastModifiedBy>Leppänen Riku Joonatan</cp:lastModifiedBy>
  <cp:revision>12</cp:revision>
  <dcterms:created xsi:type="dcterms:W3CDTF">2018-03-12T16:19:51Z</dcterms:created>
  <dcterms:modified xsi:type="dcterms:W3CDTF">2026-03-13T11:30:02Z</dcterms:modified>
</cp:coreProperties>
</file>