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3DD994-1165-FFFA-AB79-49A9A8FF1E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EFFD3B-2A0E-78A3-E9C8-6C61A483D5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7233D8-4762-B7B2-B4D3-36B0CA2D6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245B1F-60D2-4864-67B1-05E128E0D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5002D9-62C7-1C09-C077-12B9C920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220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038417-F87D-5CBF-F212-60C1B56B7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FB1D1BF-2FCB-09E5-F97A-8A2A4E1BF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898C23-B3E9-241C-CCB3-85C8DCFE4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573E69-48AC-D86D-1B5A-D8B132471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AFC046-B556-D4DA-B11B-E247EE2D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6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7906170-0695-C03D-A70D-0198809F14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5094DE6-C565-831E-77A6-16CFB7023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CEF14D-AD01-3A28-F48B-098B86374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C4CFF5-0262-1556-E6BE-85B897D8D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0B600C7-8E3C-D10F-FC1A-F203692D8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224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126F74-E4A5-CB45-FBD1-C384A0144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1F7E9F-FB38-9ECA-30C1-C47983808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ADF1815-7B6D-0278-00E4-EBBB41D08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ED12BC-5CB4-3D68-5807-D84A63553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078E0A-490C-478B-2062-BE6D6CA23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427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4F53F-F134-A5EA-1485-3D8937BAB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35E7107-C8F2-6D4C-2881-FDEC6EDD5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8F7992-A55C-7358-088B-DC2B534B0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EBC3F5-D638-CF79-A576-FD19F85DF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B84D40-C29E-2E53-F87E-1D7400CB8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19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01C22E-AD92-75E6-C7E4-45C09BF10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ACEA5D-B89D-ED19-A53C-144F1C1723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78CADE0-2813-7CDC-DC5E-9515EB571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6A5A89-270F-415F-A99E-D8B2776A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972E89B-BBD1-FB67-3E2B-FD5C29164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C04A0E-81AF-F648-4220-2B774D377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57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23FBDB-B247-273E-39A8-6D90D0790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4CC259F-3418-1C8E-ED96-3389FE3CB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345098-9FAC-B779-87DE-08D4C00A8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1D8BF39-0024-A199-84AC-21F81947BD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6B296A6-EE9C-E74D-4EF0-146C1BBEE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3A03D95-84FE-2081-3F74-D40BBFCA7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582914E-71A0-9305-7AD4-DC20D6684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01F64DD-CE58-BB9D-BF28-AF2B7A57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946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64CD17-AC36-776B-F6EF-5BC3C1665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A3DCB97-6DBB-70C8-B31B-A7C472836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E657698-0F33-CED1-ABF7-5F50F861B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D6FC760-C3F0-B628-5347-4270C24B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8348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9991DAF-018F-37C7-921D-472C82BE9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1F88C67-138F-30E5-C117-441D7093A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85B90CA-53E4-BC01-0B75-D5066C2A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700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0EF0DA-84C3-D63A-66CA-ECB5EF67A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AD11BC-E529-3169-0DA7-7A7FA1343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4B6951-A391-979C-E42D-EE26B8B99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CF64BFA-81C8-B5BF-E88B-D63413B4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41A4D1-9AF3-9E3A-2701-5704D02E5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C1C8B9-724E-0953-FC9E-AA6DD5945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1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D43AEC-AF8A-699E-FA21-5F0F80CC3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46C87E9-F7D7-C2F5-3999-533044BCC9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18B36CA-4576-C940-41D9-C3C2D2E13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01522AD-1F08-20B8-6195-17616F95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293AE4C-ED65-5903-EE1F-0930E8370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D62A60D-7837-C176-DDA0-2F571030C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699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DEF06CC-75D8-3864-8926-2EDA11D48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8DA97D-E4CC-1CFB-2BA5-B445E06F4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16D9F1-7A1B-FCEB-523E-A0E2C91C1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DB641C-CF8E-4824-9CF6-3A7387997529}" type="datetimeFigureOut">
              <a:rPr lang="fi-FI" smtClean="0"/>
              <a:t>20.3.2026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09213A-842D-D5D6-5519-73189C79D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CE9A2E-7C14-6515-CF9F-4C45D7702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200FB-BF9F-42CA-980E-C388BA3E07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77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34EDFF-E5B9-5E71-DA50-7C71A90A9B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B756F6-A4CC-D9D6-A5AD-F479638C14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594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3111A1-40B9-726E-1144-1FF9B06E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Kaasut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4FD2D6-2FFB-9A1A-A51E-41D7D0EC6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Ideaalikaasu: </a:t>
            </a:r>
            <a:r>
              <a:rPr lang="fi-FI" dirty="0" err="1"/>
              <a:t>pV</a:t>
            </a:r>
            <a:r>
              <a:rPr lang="fi-FI" dirty="0"/>
              <a:t>=</a:t>
            </a:r>
            <a:r>
              <a:rPr lang="fi-FI" dirty="0" err="1"/>
              <a:t>nRT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11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69FE29-8AB6-C725-3900-4DB51FF0B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Ilmastonmuutos </a:t>
            </a:r>
            <a:r>
              <a:rPr lang="fi-FI" dirty="0"/>
              <a:t>ja </a:t>
            </a:r>
            <a:r>
              <a:rPr lang="fi-FI"/>
              <a:t>sen ehkäiseminen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5DA2ED-B95A-4046-FA6B-1EEB4267B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Kasvihuoneilmiö: auringon säteily lämmittää maata -&gt; maan lähettämä infrapunasäteily heijastuu kasvihuonekaasuista takaisin</a:t>
            </a:r>
          </a:p>
          <a:p>
            <a:r>
              <a:rPr lang="fi-FI" dirty="0"/>
              <a:t>Enemmän kasvihuonekaasuja -&gt; korkeampi lämpötila</a:t>
            </a:r>
          </a:p>
          <a:p>
            <a:r>
              <a:rPr lang="fi-FI" dirty="0"/>
              <a:t>Tärkeimpiä kasvihuonekaasuja: hiilidioksidi, metaani</a:t>
            </a:r>
          </a:p>
          <a:p>
            <a:r>
              <a:rPr lang="fi-FI" dirty="0"/>
              <a:t>Ehkäisy:</a:t>
            </a:r>
          </a:p>
          <a:p>
            <a:r>
              <a:rPr lang="fi-FI" dirty="0"/>
              <a:t>Pienennetään päästöjä ei tuhota hiilinieluja</a:t>
            </a:r>
          </a:p>
          <a:p>
            <a:r>
              <a:rPr lang="fi-FI" dirty="0"/>
              <a:t>Tapoja:</a:t>
            </a:r>
          </a:p>
          <a:p>
            <a:r>
              <a:rPr lang="fi-FI" dirty="0" err="1"/>
              <a:t>Polittiinen</a:t>
            </a:r>
            <a:r>
              <a:rPr lang="fi-FI"/>
              <a:t> vaikuttaminen</a:t>
            </a:r>
            <a:endParaRPr lang="fi-FI" dirty="0"/>
          </a:p>
          <a:p>
            <a:r>
              <a:rPr lang="fi-FI" dirty="0"/>
              <a:t>Suosii julkisia ja pyöräilyä/kävelyä</a:t>
            </a:r>
          </a:p>
          <a:p>
            <a:r>
              <a:rPr lang="fi-FI" dirty="0"/>
              <a:t>Ei </a:t>
            </a:r>
            <a:r>
              <a:rPr lang="fi-FI" dirty="0" err="1"/>
              <a:t>ylikuluta</a:t>
            </a:r>
            <a:endParaRPr lang="fi-FI" dirty="0"/>
          </a:p>
          <a:p>
            <a:r>
              <a:rPr lang="fi-FI" dirty="0"/>
              <a:t>Kierrättää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639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928877-79BB-80F6-C989-5F066C90C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Termodynaaminen systeemi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498E2F-7DFB-EFE3-37B9-33A4B40C0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Tilanmuuttujat ja niiden mikrotaso</a:t>
            </a:r>
          </a:p>
          <a:p>
            <a:r>
              <a:rPr lang="fi-FI" dirty="0"/>
              <a:t>Tilavuus</a:t>
            </a:r>
          </a:p>
          <a:p>
            <a:r>
              <a:rPr lang="fi-FI" dirty="0"/>
              <a:t>Lämpötila: rakenneosien liike-energiaa</a:t>
            </a:r>
          </a:p>
          <a:p>
            <a:r>
              <a:rPr lang="fi-FI" dirty="0"/>
              <a:t>Paine: kaasumolekyylit törmäilevät seinään. Törmäyksien keskimääräinen voima aiheuttaa paineen</a:t>
            </a:r>
          </a:p>
          <a:p>
            <a:r>
              <a:rPr lang="fi-FI" dirty="0"/>
              <a:t>Massa/ainemäärä</a:t>
            </a:r>
          </a:p>
          <a:p>
            <a:r>
              <a:rPr lang="fi-FI" dirty="0"/>
              <a:t>Olomuodot ja niiden mikrotaso</a:t>
            </a:r>
          </a:p>
          <a:p>
            <a:r>
              <a:rPr lang="fi-FI" dirty="0"/>
              <a:t>Kiinteä: kiinni, värähtely paikallaan</a:t>
            </a:r>
          </a:p>
          <a:p>
            <a:r>
              <a:rPr lang="fi-FI" dirty="0"/>
              <a:t>Neste: kiinni toisissaan liukuvat toistensa ohi</a:t>
            </a:r>
          </a:p>
          <a:p>
            <a:r>
              <a:rPr lang="fi-FI" dirty="0"/>
              <a:t>Kaasu: liikkuu vapaasti (muodostuu reaalisessa kaasussa väliaikaisia sidoksia)</a:t>
            </a:r>
          </a:p>
          <a:p>
            <a:r>
              <a:rPr lang="fi-FI" dirty="0"/>
              <a:t>Sisäenergia</a:t>
            </a:r>
          </a:p>
          <a:p>
            <a:r>
              <a:rPr lang="fi-FI" dirty="0"/>
              <a:t>Esim. lämpö kemiallinen energia, sisäinen liike</a:t>
            </a:r>
          </a:p>
          <a:p>
            <a:r>
              <a:rPr lang="fi-FI" dirty="0"/>
              <a:t>Mitataan muutosta</a:t>
            </a:r>
          </a:p>
        </p:txBody>
      </p:sp>
    </p:spTree>
    <p:extLst>
      <p:ext uri="{BB962C8B-B14F-4D97-AF65-F5344CB8AC3E}">
        <p14:creationId xmlns:p14="http://schemas.microsoft.com/office/powerpoint/2010/main" val="373693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A35678-75A7-7D59-5EC7-FCCC66834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 siirtymistavat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D45B6C-1F17-95B6-EA02-CFFD7810A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Johtuminen</a:t>
            </a:r>
          </a:p>
          <a:p>
            <a:r>
              <a:rPr lang="fi-FI" dirty="0"/>
              <a:t>Kuljettuminen</a:t>
            </a:r>
          </a:p>
          <a:p>
            <a:r>
              <a:rPr lang="fi-FI" dirty="0"/>
              <a:t>Säteily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379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49AD72-9C44-143E-8FA0-79CEA3F00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Lämpöopin pääsäännöt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72A4B3-41DD-3391-4801-F7ED9B5C9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0. lämpötilaerot tasaantuu</a:t>
            </a:r>
          </a:p>
          <a:p>
            <a:r>
              <a:rPr lang="fi-FI" dirty="0"/>
              <a:t>1. sisäenergia muuttuu siirtyneen lämpömäärän ja tehdyn työn takia</a:t>
            </a:r>
          </a:p>
          <a:p>
            <a:r>
              <a:rPr lang="fi-FI" dirty="0"/>
              <a:t>2. entropia kasvaa jolloin päädytään kohti tasapainoa</a:t>
            </a:r>
          </a:p>
        </p:txBody>
      </p:sp>
    </p:spTree>
    <p:extLst>
      <p:ext uri="{BB962C8B-B14F-4D97-AF65-F5344CB8AC3E}">
        <p14:creationId xmlns:p14="http://schemas.microsoft.com/office/powerpoint/2010/main" val="1531405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F88263-BADE-1EC0-D8D8-7CF35BC8E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Lämpölaajeneminen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FE8C10B-2AAD-68C6-4346-9959A69334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Riippu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fi-FI" dirty="0"/>
              </a:p>
              <a:p>
                <a:r>
                  <a:rPr lang="fi-FI" dirty="0"/>
                  <a:t>Pinta-alassa ja tilavuudessa laajennutaan joka suuntaan yhtä paljon</a:t>
                </a:r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FE8C10B-2AAD-68C6-4346-9959A69334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7006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872281-C3E2-53A9-E0A9-FBD34C806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 ja lämpötilan muutokset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E77CB58-1E56-5822-5169-87C8503AEC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𝑐𝑚</m:t>
                    </m:r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fi-FI" dirty="0"/>
              </a:p>
              <a:p>
                <a:r>
                  <a:rPr lang="fi-FI" dirty="0"/>
                  <a:t>Ominaislämpökapasiteetti c aineen ominaisuus</a:t>
                </a:r>
              </a:p>
              <a:p>
                <a:r>
                  <a:rPr lang="fi-FI" dirty="0"/>
                  <a:t>Lämpökapasiteetti C kappaleen ominaisuus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E77CB58-1E56-5822-5169-87C8503AEC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0938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9E575E-25AC-5FB6-E5E7-89E875C8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Paine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ECE5CD0-C630-F6C0-4579-58AF80947D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ECE5CD0-C630-F6C0-4579-58AF80947D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7885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4C9CDA-4BA7-C397-C592-30977C54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Mekaaninen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E291F7-DC97-BD66-3A55-132B924B6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Liike-energia plus potentiaalienergia</a:t>
            </a:r>
          </a:p>
          <a:p>
            <a:r>
              <a:rPr lang="fi-FI" dirty="0"/>
              <a:t>Säilyy kun ei ole ilmanvastusta tai kitkaa</a:t>
            </a:r>
          </a:p>
          <a:p>
            <a:r>
              <a:rPr lang="fi-FI" dirty="0"/>
              <a:t>Potentiaalienergian nollataso pitää mainita vastauksessa</a:t>
            </a:r>
          </a:p>
          <a:p>
            <a:r>
              <a:rPr lang="fi-FI" dirty="0"/>
              <a:t>Voi muuttua lämpöenergiaksi</a:t>
            </a:r>
          </a:p>
        </p:txBody>
      </p:sp>
    </p:spTree>
    <p:extLst>
      <p:ext uri="{BB962C8B-B14F-4D97-AF65-F5344CB8AC3E}">
        <p14:creationId xmlns:p14="http://schemas.microsoft.com/office/powerpoint/2010/main" val="2765322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BDF926-A9D6-42B6-D738-EAACD6117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D70D91-5AFD-E294-DE7B-CE11CA63C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Lämpövoimakone: muuttaa lämpöenergiaa työksi (hyötysuhde ja </a:t>
            </a:r>
            <a:r>
              <a:rPr lang="fi-FI" dirty="0" err="1"/>
              <a:t>carnot’n</a:t>
            </a:r>
            <a:r>
              <a:rPr lang="fi-FI" dirty="0"/>
              <a:t> hyötysuhde)</a:t>
            </a:r>
          </a:p>
          <a:p>
            <a:r>
              <a:rPr lang="fi-FI" dirty="0"/>
              <a:t>Lämmönsiirtokone: siirtää lämpöä kylmästä lämpimään. </a:t>
            </a:r>
            <a:br>
              <a:rPr lang="fi-FI" dirty="0"/>
            </a:br>
            <a:r>
              <a:rPr lang="fi-FI" dirty="0"/>
              <a:t>Toiminnan selittäminen kaaviokuvan avulla</a:t>
            </a:r>
          </a:p>
          <a:p>
            <a:r>
              <a:rPr lang="fi-FI" dirty="0"/>
              <a:t>Hyötysuhde yli 1</a:t>
            </a:r>
          </a:p>
        </p:txBody>
      </p:sp>
    </p:spTree>
    <p:extLst>
      <p:ext uri="{BB962C8B-B14F-4D97-AF65-F5344CB8AC3E}">
        <p14:creationId xmlns:p14="http://schemas.microsoft.com/office/powerpoint/2010/main" val="154931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232</Words>
  <Application>Microsoft Office PowerPoint</Application>
  <PresentationFormat>Laajakuva</PresentationFormat>
  <Paragraphs>53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Cambria Math</vt:lpstr>
      <vt:lpstr>Office-teema</vt:lpstr>
      <vt:lpstr>kertaus</vt:lpstr>
      <vt:lpstr>Termodynaaminen systeemi</vt:lpstr>
      <vt:lpstr>Energian siirtymistavat</vt:lpstr>
      <vt:lpstr>Lämpöopin pääsäännöt</vt:lpstr>
      <vt:lpstr>Lämpölaajeneminen</vt:lpstr>
      <vt:lpstr>Energia ja lämpötilan muutokset</vt:lpstr>
      <vt:lpstr>Paine</vt:lpstr>
      <vt:lpstr>Mekaaninen energia</vt:lpstr>
      <vt:lpstr>koneet</vt:lpstr>
      <vt:lpstr>Kaasut</vt:lpstr>
      <vt:lpstr>Ilmastonmuutos ja sen ehkäiseminen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kertaus</dc:title>
  <dc:creator>Leppänen Riku Joonatan</dc:creator>
  <cp:lastModifiedBy>Leppänen Riku Joonatan</cp:lastModifiedBy>
  <cp:revision>3</cp:revision>
  <dcterms:created xsi:type="dcterms:W3CDTF">2024-03-21T18:20:55Z</dcterms:created>
  <dcterms:modified xsi:type="dcterms:W3CDTF">2026-03-20T11:19:30Z</dcterms:modified>
</cp:coreProperties>
</file>