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  <p:sldId id="263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E0C0B1-FF90-434C-8AE9-5141932E0D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F79D8B0-B46E-4D44-BC27-F2713316AF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2789C8-0334-4398-8068-0C8301548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15F0-D758-420D-BF65-BD7DB4762BF0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AD6AE15-3784-4AFA-92A8-810872F06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5B9E33-473D-4564-AC84-843C9C21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D2CB4-2FC2-41D9-8E88-81209EC8EE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401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EA83AF-22CC-4E70-827E-A067DBB7A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3029F2C-7730-43AC-9405-2C3BFFA587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ACF1164-6997-4792-9C5B-62E3EF9F9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15F0-D758-420D-BF65-BD7DB4762BF0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DB4156-566F-4C73-A8EA-D3BEBB3A5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CC29AE4-E297-4DAB-ACFC-CD2D06D80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D2CB4-2FC2-41D9-8E88-81209EC8EE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815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0266327-06FA-4116-8EE1-91070FF9ED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31F47CB-FE4F-4ECE-B788-F2E028B33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0A65DA9-62CE-48E5-803D-415F3DF2D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15F0-D758-420D-BF65-BD7DB4762BF0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47AF718-6C2F-4157-95FB-0483E14C8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487AD9-B4C7-44AD-B002-E2F756FCB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D2CB4-2FC2-41D9-8E88-81209EC8EE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8315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FA8982-0A88-48C2-BA91-93AB799F5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0D3F86-F7B4-4F2B-AD8A-94F57864F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CA0D3E-A658-4129-847F-E71181490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15F0-D758-420D-BF65-BD7DB4762BF0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9367D9-3F8D-47C5-B54C-3225537F7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A586CCB-860C-46B3-B630-80AAAAAC7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D2CB4-2FC2-41D9-8E88-81209EC8EE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260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65E7EE-1E61-4C10-8502-BC41C1157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2B505E7-665A-42DC-975D-00CCB084B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E321EA-E748-4C9F-B289-FC56F3790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15F0-D758-420D-BF65-BD7DB4762BF0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A384818-B72A-4215-BCB6-4B96035B7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FDEB1B-1A5F-4841-B2A2-E0E770AE8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D2CB4-2FC2-41D9-8E88-81209EC8EE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27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E08B28-2CA7-4B43-B6ED-7142E6A59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A2615A-FE98-4B9D-8F04-CB4A777515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08A402A-2299-4BAA-A040-0E1E03CA6B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016FA1E-E6D5-44B1-AABF-FE3C96FD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15F0-D758-420D-BF65-BD7DB4762BF0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0982C0C-12FE-4064-8173-7492B6484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7DB0BC9-B7A7-4F5B-B468-EDA57F8F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D2CB4-2FC2-41D9-8E88-81209EC8EE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7542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7F23E4-1186-4FB0-8166-536CB2C11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EB142BB-34B5-43E4-B0BF-E6069090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A05FAD0-AF56-4414-B87A-EE647B2189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1F2C0AE-809C-41DC-84DB-C30AE43DD8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46C172F-14DE-4587-B1C6-E608B941B6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FFA8FA6-FD8B-4EEE-B71C-0F3CC09B6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15F0-D758-420D-BF65-BD7DB4762BF0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6C8B3DE-8C6A-486B-9BED-F6B838CE1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8E1CC0E-4960-4266-ADED-D9A80B38E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D2CB4-2FC2-41D9-8E88-81209EC8EE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05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6568D2-CD2A-4B6B-8B56-43AA23145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D600177-5424-4068-A9DC-5A4B27A20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15F0-D758-420D-BF65-BD7DB4762BF0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8CA70CC-B66B-4790-ADC4-90F2F4103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C5918A8-6098-4DDA-9943-B9C6000FB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D2CB4-2FC2-41D9-8E88-81209EC8EE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650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41B5688-36E2-49A3-BCC5-09594B0F4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15F0-D758-420D-BF65-BD7DB4762BF0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3A32F2E-A10C-4C65-8E3C-AAF94F191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5FD212C-9863-49A3-850B-BCC6BD001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D2CB4-2FC2-41D9-8E88-81209EC8EE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6756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4CD6BE-F6FD-40E7-84D0-E5401AE2A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BCE6D9-55D6-487C-AF13-11B7F5D16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A34CACC-5B89-4C41-8EA3-9865857B60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B75178E-C10B-4D6A-B18F-A972B73F5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15F0-D758-420D-BF65-BD7DB4762BF0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A1EF827-4A19-4865-9D42-BA014EEE4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CFBDA26-187E-4F69-B1A3-B8935CB7C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D2CB4-2FC2-41D9-8E88-81209EC8EE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095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657AF5-BC55-414E-869B-E5FBF98A9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5A2F726-4BCA-40B6-98B1-AB72FD2A75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2748D2B-4AEE-43AE-A8FA-A05F330044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298F67E-15F9-4C48-9C2E-665371DFC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15F0-D758-420D-BF65-BD7DB4762BF0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4B0FB8B-70C2-47DE-9A8D-82E8F8F3F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695EF97-649B-49B1-9841-8D9B59C7A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D2CB4-2FC2-41D9-8E88-81209EC8EE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9842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FC59407-2D20-47AB-8D92-392C75A03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8D87D8E-B5F0-44DD-AFB1-82F676E94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043BDFA-B7A5-4F6F-B311-F6091F100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115F0-D758-420D-BF65-BD7DB4762BF0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C8C13B-5C80-40EE-ABC5-99B5D3BBF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9697C9C-DE12-4793-A99F-2AA3615C51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D2CB4-2FC2-41D9-8E88-81209EC8EE0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1650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F5DE16-B20A-4F0F-9A35-8E140D543B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Energian sitoutuminen ja vapautuminen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D3919CA-AE7A-422F-A963-5E4B50941E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7963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0A9EC6-1ED7-46EB-A85D-AC10EBB1D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227140-FD17-440F-BA0F-73538DF87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Tehtäviä: 4-3, 4-5, 4-6, 4-8, 4-13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555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078A9A-0179-4B51-981A-9BA1F7A36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B662B5-FEEF-4FB3-83D3-A718F7791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Sekoitetaan keskenään 1dl 0 asteista vettä ja 1dl 60 asteista vettä</a:t>
            </a:r>
          </a:p>
          <a:p>
            <a:r>
              <a:rPr lang="fi-FI" dirty="0"/>
              <a:t>Mitä tapahtuu?</a:t>
            </a:r>
          </a:p>
          <a:p>
            <a:r>
              <a:rPr lang="fi-FI" dirty="0"/>
              <a:t>Saadaan 2 dl 30 asteista vettä</a:t>
            </a:r>
          </a:p>
        </p:txBody>
      </p:sp>
    </p:spTree>
    <p:extLst>
      <p:ext uri="{BB962C8B-B14F-4D97-AF65-F5344CB8AC3E}">
        <p14:creationId xmlns:p14="http://schemas.microsoft.com/office/powerpoint/2010/main" val="196547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ED99C9-0E9A-46F1-983C-6647B0ADB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86F3EB-7009-4CA9-BC15-9A4FD6EB9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Sekoitetaan keskenään 1dl 0 asteista vettä ja 2dl 60 asteista vettä</a:t>
            </a:r>
          </a:p>
          <a:p>
            <a:r>
              <a:rPr lang="fi-FI" dirty="0"/>
              <a:t>Mitä tapahtuu?</a:t>
            </a:r>
          </a:p>
          <a:p>
            <a:r>
              <a:rPr lang="fi-FI" dirty="0"/>
              <a:t>3dl 40 asteista vettä</a:t>
            </a:r>
          </a:p>
        </p:txBody>
      </p:sp>
    </p:spTree>
    <p:extLst>
      <p:ext uri="{BB962C8B-B14F-4D97-AF65-F5344CB8AC3E}">
        <p14:creationId xmlns:p14="http://schemas.microsoft.com/office/powerpoint/2010/main" val="1853009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F64108-831A-4E2E-9E46-C7158DB23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F4B4D2-861F-4668-A691-D0319A288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Esim. 3 laitetaan 3dl 60 asteista vettä 500g painava 0 asteinen rautakimpale.</a:t>
            </a:r>
          </a:p>
          <a:p>
            <a:r>
              <a:rPr lang="fi-FI" dirty="0"/>
              <a:t>Mitä tapahtuu?</a:t>
            </a:r>
          </a:p>
          <a:p>
            <a:r>
              <a:rPr lang="fi-FI" dirty="0"/>
              <a:t>Vesi jäähtyy ja rautakimpale lämpenee</a:t>
            </a:r>
          </a:p>
        </p:txBody>
      </p:sp>
    </p:spTree>
    <p:extLst>
      <p:ext uri="{BB962C8B-B14F-4D97-AF65-F5344CB8AC3E}">
        <p14:creationId xmlns:p14="http://schemas.microsoft.com/office/powerpoint/2010/main" val="2765676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C20633-CCA6-4C2C-AA34-48BFE784E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BB7EE3-AF8D-44DF-A9AA-64217951F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Mitkä seikat vaikuttavat lämpötilan muutokseen?</a:t>
            </a:r>
          </a:p>
          <a:p>
            <a:r>
              <a:rPr lang="fi-FI" dirty="0"/>
              <a:t>Massa, alkulämpötilat ja ympäristön lämpötila, mitä ainetta on</a:t>
            </a:r>
          </a:p>
        </p:txBody>
      </p:sp>
    </p:spTree>
    <p:extLst>
      <p:ext uri="{BB962C8B-B14F-4D97-AF65-F5344CB8AC3E}">
        <p14:creationId xmlns:p14="http://schemas.microsoft.com/office/powerpoint/2010/main" val="1667417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A38235-D1ED-436C-BE3C-927482F1A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ED2620-3191-4A1A-9EA0-2392FEF64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Lämpömäärä (J)</a:t>
            </a:r>
          </a:p>
          <a:p>
            <a:r>
              <a:rPr lang="fi-FI" dirty="0"/>
              <a:t>Q=</a:t>
            </a:r>
            <a:r>
              <a:rPr lang="fi-FI" dirty="0" err="1"/>
              <a:t>cmΔT</a:t>
            </a:r>
            <a:r>
              <a:rPr lang="fi-FI" dirty="0"/>
              <a:t>, missä</a:t>
            </a:r>
          </a:p>
          <a:p>
            <a:r>
              <a:rPr lang="fi-FI" dirty="0"/>
              <a:t>c on aineen ominaislämpökapasiteetti (</a:t>
            </a:r>
            <a:r>
              <a:rPr lang="fi-FI" dirty="0" err="1"/>
              <a:t>maol</a:t>
            </a:r>
            <a:r>
              <a:rPr lang="fi-FI" dirty="0"/>
              <a:t>.)</a:t>
            </a:r>
          </a:p>
          <a:p>
            <a:r>
              <a:rPr lang="fi-FI" dirty="0"/>
              <a:t>m on kappaleen massa (kg)</a:t>
            </a:r>
          </a:p>
          <a:p>
            <a:r>
              <a:rPr lang="fi-FI" dirty="0"/>
              <a:t>ΔT= lämpötilan muutos (K)</a:t>
            </a:r>
          </a:p>
        </p:txBody>
      </p:sp>
    </p:spTree>
    <p:extLst>
      <p:ext uri="{BB962C8B-B14F-4D97-AF65-F5344CB8AC3E}">
        <p14:creationId xmlns:p14="http://schemas.microsoft.com/office/powerpoint/2010/main" val="4028683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E595E3-5EF8-3657-1BBC-DCCAD00AA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C42F3A-4A9B-0FC3-A626-149AFFBBF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Esim. Lasketaan kuinka kuumaa 2dl vettä pitää olla jotta loppulämpötila olisi 40 astetta, kun siihen on lisätty 0 asteinen rautakappale joka painaa 500 g.</a:t>
            </a:r>
          </a:p>
        </p:txBody>
      </p:sp>
      <p:pic>
        <p:nvPicPr>
          <p:cNvPr id="5" name="Kuva 4" descr="Kuva, joka sisältää kohteen teksti, kuvakaappaus, Fontti, numero&#10;&#10;Tekoälyllä luotu sisältö voi olla virheellistä.">
            <a:extLst>
              <a:ext uri="{FF2B5EF4-FFF2-40B4-BE49-F238E27FC236}">
                <a16:creationId xmlns:a16="http://schemas.microsoft.com/office/drawing/2014/main" id="{07C10DE9-6A68-047C-4F03-66FF26CBC3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987153"/>
            <a:ext cx="3958981" cy="3968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127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3786B2-668A-4936-7658-9B4CA8B6B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uva, joka sisältää kohteen teksti, kuvakaappaus, Fontti, numero&#10;&#10;Tekoälyllä luotu sisältö voi olla virheellistä.">
            <a:extLst>
              <a:ext uri="{FF2B5EF4-FFF2-40B4-BE49-F238E27FC236}">
                <a16:creationId xmlns:a16="http://schemas.microsoft.com/office/drawing/2014/main" id="{EA5CACAC-5498-0FEF-644B-002ACE4A22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731" y="628197"/>
            <a:ext cx="5800612" cy="5800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504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30F68E-E00A-450E-AEC5-1F18706EF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Lämpökapasiteetti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5DCF6F-A8CC-43E0-9045-0B5CF2B1D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Joskus lämpömäärää vastaanottaa useampi kappale (esim. astia ja lusikka). Tällöin puhutaan lämpökapasiteetista.</a:t>
            </a:r>
          </a:p>
          <a:p>
            <a:r>
              <a:rPr lang="fi-FI" dirty="0"/>
              <a:t>C=cm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228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168</Words>
  <Application>Microsoft Office PowerPoint</Application>
  <PresentationFormat>Laajakuva</PresentationFormat>
  <Paragraphs>22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Energian sitoutuminen ja vapautuminen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Lämpökapasiteetti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Energian sitoutuminen ja vapautuminen</dc:title>
  <dc:creator>Riku</dc:creator>
  <cp:lastModifiedBy>Leppänen Riku Joonatan</cp:lastModifiedBy>
  <cp:revision>8</cp:revision>
  <dcterms:created xsi:type="dcterms:W3CDTF">2020-02-17T10:10:52Z</dcterms:created>
  <dcterms:modified xsi:type="dcterms:W3CDTF">2026-02-04T12:45:02Z</dcterms:modified>
</cp:coreProperties>
</file>