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441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414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76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79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53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310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89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5011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69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886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0773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DFE87-14E0-4CD4-8778-B7D0AA82B264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C2F3E-FD65-4DC4-B306-F574BC5036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173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15888"/>
          </a:xfrm>
        </p:spPr>
        <p:txBody>
          <a:bodyPr/>
          <a:lstStyle/>
          <a:p>
            <a:r>
              <a:rPr lang="fi-FI" dirty="0"/>
              <a:t>Fysiikka 1 &amp; 2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2338251"/>
            <a:ext cx="9144000" cy="1655762"/>
          </a:xfrm>
        </p:spPr>
        <p:txBody>
          <a:bodyPr/>
          <a:lstStyle/>
          <a:p>
            <a:r>
              <a:rPr lang="fi-FI" dirty="0"/>
              <a:t>2025-26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275" y="2975074"/>
            <a:ext cx="2598056" cy="3283943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719" y="2975074"/>
            <a:ext cx="2619940" cy="331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686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2515" y="1515291"/>
            <a:ext cx="11325496" cy="4661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Kurssin arviointiin liittyviä tehtäviä: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* Kirjan tehtävät (määrä): 8</a:t>
            </a: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* Osa kirjan tehtävistä arvioidaan pistein: 8</a:t>
            </a: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* Tunnilla tehtävät mittaukset: </a:t>
            </a: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8p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* Kotimittaus: </a:t>
            </a: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12p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* Essee työ: </a:t>
            </a: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6p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* PowerPoint -työ: </a:t>
            </a: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6p</a:t>
            </a:r>
            <a:br>
              <a:rPr lang="fi-FI" dirty="0"/>
            </a:br>
            <a:endParaRPr lang="fi-FI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0" indent="0">
              <a:buNone/>
            </a:pP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* Koe: 48p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728399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9538"/>
          </a:xfrm>
        </p:spPr>
        <p:txBody>
          <a:bodyPr/>
          <a:lstStyle/>
          <a:p>
            <a:r>
              <a:rPr lang="fi-FI" dirty="0" err="1"/>
              <a:t>Fy</a:t>
            </a:r>
            <a:r>
              <a:rPr lang="fi-FI" dirty="0"/>
              <a:t> 1 Fysiikka luonnontieteenä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84664"/>
            <a:ext cx="10515600" cy="4792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KPL 2-7</a:t>
            </a:r>
          </a:p>
          <a:p>
            <a:r>
              <a:rPr lang="fi-FI" dirty="0"/>
              <a:t>Vuorovaikutukset</a:t>
            </a:r>
          </a:p>
          <a:p>
            <a:r>
              <a:rPr lang="fi-FI" dirty="0"/>
              <a:t>Mittaaminen</a:t>
            </a:r>
          </a:p>
          <a:p>
            <a:pPr lvl="1"/>
            <a:r>
              <a:rPr lang="fi-FI" dirty="0"/>
              <a:t>Suureet, suureyhtälöt</a:t>
            </a:r>
          </a:p>
          <a:p>
            <a:pPr lvl="1"/>
            <a:r>
              <a:rPr lang="fi-FI" dirty="0"/>
              <a:t>Yksiköt, 10-potenssit, etuliitteet, yksikkömuunnokset</a:t>
            </a:r>
          </a:p>
          <a:p>
            <a:pPr lvl="1"/>
            <a:r>
              <a:rPr lang="fi-FI" dirty="0"/>
              <a:t>Merkitsevät numerot</a:t>
            </a:r>
          </a:p>
          <a:p>
            <a:pPr lvl="1"/>
            <a:r>
              <a:rPr lang="fi-FI" dirty="0"/>
              <a:t>Mittaustulosten saaminen ja merkitseminen</a:t>
            </a:r>
          </a:p>
          <a:p>
            <a:pPr lvl="1"/>
            <a:r>
              <a:rPr lang="fi-FI" dirty="0"/>
              <a:t>Virhe: Absoluuttinen, suhteellinen</a:t>
            </a:r>
          </a:p>
          <a:p>
            <a:r>
              <a:rPr lang="fi-FI" dirty="0"/>
              <a:t>Graafinen malli</a:t>
            </a:r>
          </a:p>
          <a:p>
            <a:pPr lvl="1"/>
            <a:r>
              <a:rPr lang="fi-FI" dirty="0"/>
              <a:t>Kuvaajan piirtäminen, arvojen tulkitseminen. Kulmakertoimen määrittäminen</a:t>
            </a:r>
          </a:p>
          <a:p>
            <a:pPr lvl="1"/>
            <a:r>
              <a:rPr lang="fi-FI" dirty="0"/>
              <a:t>Tiheys, nopeus,….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776" y="365127"/>
            <a:ext cx="1570445" cy="19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4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Fy</a:t>
            </a:r>
            <a:r>
              <a:rPr lang="fi-FI" dirty="0"/>
              <a:t> 2 Fysiikka, ympäristö ja yhteiskunta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fi-FI" dirty="0"/>
                  <a:t>Energia</a:t>
                </a:r>
              </a:p>
              <a:p>
                <a:pPr lvl="1"/>
                <a:r>
                  <a:rPr lang="fi-FI" dirty="0"/>
                  <a:t>Sidottu energia, vapaa energia</a:t>
                </a:r>
              </a:p>
              <a:p>
                <a:pPr lvl="1"/>
                <a:r>
                  <a:rPr lang="fi-FI" dirty="0"/>
                  <a:t>Energian muodot</a:t>
                </a:r>
              </a:p>
              <a:p>
                <a:pPr lvl="1"/>
                <a:r>
                  <a:rPr lang="fi-FI" dirty="0"/>
                  <a:t>Energiakaavio</a:t>
                </a:r>
              </a:p>
              <a:p>
                <a:pPr lvl="1"/>
                <a:r>
                  <a:rPr lang="fi-FI" dirty="0"/>
                  <a:t>Teho: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fi-FI" dirty="0"/>
              </a:p>
              <a:p>
                <a:pPr lvl="1"/>
                <a:r>
                  <a:rPr lang="fi-FI" dirty="0"/>
                  <a:t>Hyötysuhde</a:t>
                </a:r>
              </a:p>
              <a:p>
                <a:r>
                  <a:rPr lang="fi-FI" dirty="0"/>
                  <a:t>Energialähteet</a:t>
                </a:r>
              </a:p>
              <a:p>
                <a:pPr lvl="1"/>
                <a:r>
                  <a:rPr lang="fi-FI" dirty="0"/>
                  <a:t>Uusiutuvat, uusiutumattomat. Primäärienergia, sekundäärienergia</a:t>
                </a:r>
              </a:p>
              <a:p>
                <a:r>
                  <a:rPr lang="fi-FI" dirty="0"/>
                  <a:t>Eri voimalaitokset</a:t>
                </a:r>
              </a:p>
              <a:p>
                <a:pPr lvl="1"/>
                <a:r>
                  <a:rPr lang="fi-FI" dirty="0"/>
                  <a:t>Polttovoimalaitokset, mekaaniseen energiaan pohjautuvat, uudet.</a:t>
                </a:r>
              </a:p>
              <a:p>
                <a:pPr lvl="1"/>
                <a:r>
                  <a:rPr lang="fi-FI" dirty="0"/>
                  <a:t>Yhteistuotantovoimalaitokset</a:t>
                </a:r>
              </a:p>
              <a:p>
                <a:pPr lvl="1"/>
                <a:r>
                  <a:rPr lang="fi-FI" dirty="0"/>
                  <a:t>Polttoaineen lämpöarvo</a:t>
                </a: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50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4677" y="365125"/>
            <a:ext cx="1570936" cy="198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33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613954"/>
            <a:ext cx="10515600" cy="5563009"/>
          </a:xfrm>
        </p:spPr>
        <p:txBody>
          <a:bodyPr/>
          <a:lstStyle/>
          <a:p>
            <a:r>
              <a:rPr lang="fi-FI" dirty="0"/>
              <a:t>Ihminen ja luonto</a:t>
            </a:r>
          </a:p>
          <a:p>
            <a:pPr lvl="1"/>
            <a:r>
              <a:rPr lang="fi-FI" dirty="0"/>
              <a:t>Ympäristövaikutukset</a:t>
            </a:r>
          </a:p>
          <a:p>
            <a:pPr lvl="1"/>
            <a:r>
              <a:rPr lang="fi-FI" dirty="0"/>
              <a:t>Kestävä kehitys</a:t>
            </a:r>
          </a:p>
          <a:p>
            <a:pPr lvl="1"/>
            <a:r>
              <a:rPr lang="fi-FI" dirty="0"/>
              <a:t>Energian tarve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1065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44137"/>
            <a:ext cx="10515600" cy="60560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- </a:t>
            </a:r>
            <a:r>
              <a:rPr lang="fi-FI" u="sng" dirty="0"/>
              <a:t>Taulukkokirja</a:t>
            </a:r>
          </a:p>
          <a:p>
            <a:pPr marL="0" indent="0">
              <a:buNone/>
            </a:pPr>
            <a:r>
              <a:rPr lang="fi-FI" dirty="0"/>
              <a:t>- </a:t>
            </a:r>
            <a:r>
              <a:rPr lang="fi-FI" u="sng" dirty="0"/>
              <a:t>Tuo kokeeseen tehtävälista, vihko ja molemmat kirjat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Kokeen tehtäviä??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Sanaselitys</a:t>
            </a:r>
          </a:p>
          <a:p>
            <a:r>
              <a:rPr lang="fi-FI" dirty="0"/>
              <a:t>Monivalinta</a:t>
            </a:r>
          </a:p>
          <a:p>
            <a:r>
              <a:rPr lang="fi-FI" dirty="0"/>
              <a:t>Kuvaajatehtävä</a:t>
            </a:r>
          </a:p>
          <a:p>
            <a:r>
              <a:rPr lang="fi-FI" dirty="0"/>
              <a:t>Mittaustulosten käsittelyä</a:t>
            </a:r>
          </a:p>
          <a:p>
            <a:r>
              <a:rPr lang="fi-FI" dirty="0"/>
              <a:t>Yksikkömuunnoksia</a:t>
            </a:r>
          </a:p>
          <a:p>
            <a:r>
              <a:rPr lang="fi-FI" dirty="0"/>
              <a:t>Voimalaitokset</a:t>
            </a:r>
          </a:p>
          <a:p>
            <a:r>
              <a:rPr lang="fi-FI" dirty="0"/>
              <a:t>Tilaston tulkinta =&gt; Terminologian ymmärtäminen</a:t>
            </a:r>
          </a:p>
          <a:p>
            <a:pPr marL="0" indent="0">
              <a:buNone/>
            </a:pPr>
            <a:r>
              <a:rPr lang="fi-FI" dirty="0"/>
              <a:t>….</a:t>
            </a:r>
          </a:p>
          <a:p>
            <a:pPr marL="0" indent="0">
              <a:buNone/>
            </a:pPr>
            <a:r>
              <a:rPr lang="fi-FI" dirty="0"/>
              <a:t>Kertausta/valmistautumista 9.15-10.00, aloitetaan koe 10.00</a:t>
            </a:r>
          </a:p>
        </p:txBody>
      </p:sp>
    </p:spTree>
    <p:extLst>
      <p:ext uri="{BB962C8B-B14F-4D97-AF65-F5344CB8AC3E}">
        <p14:creationId xmlns:p14="http://schemas.microsoft.com/office/powerpoint/2010/main" val="153828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9708E8-2DF0-D56E-89E0-6FF94427D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6835"/>
            <a:ext cx="10515600" cy="5660128"/>
          </a:xfrm>
        </p:spPr>
        <p:txBody>
          <a:bodyPr/>
          <a:lstStyle/>
          <a:p>
            <a:pPr marL="0" indent="0">
              <a:buNone/>
            </a:pPr>
            <a:r>
              <a:rPr lang="fi-FI" b="1" dirty="0" err="1"/>
              <a:t>Fy</a:t>
            </a:r>
            <a:r>
              <a:rPr lang="fi-FI" b="1" dirty="0"/>
              <a:t> 1 ja </a:t>
            </a:r>
            <a:r>
              <a:rPr lang="fi-FI" b="1" dirty="0" err="1"/>
              <a:t>Fy</a:t>
            </a:r>
            <a:r>
              <a:rPr lang="fi-FI" b="1" dirty="0"/>
              <a:t> 2 kertaustehtäviä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/>
              <a:t>Fy</a:t>
            </a:r>
            <a:r>
              <a:rPr lang="fi-FI" dirty="0"/>
              <a:t> 1: Kertaustehtävät</a:t>
            </a:r>
          </a:p>
          <a:p>
            <a:r>
              <a:rPr lang="fi-FI" dirty="0"/>
              <a:t>5, 8,11, 18, 20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/>
              <a:t>Fy</a:t>
            </a:r>
            <a:r>
              <a:rPr lang="fi-FI" dirty="0"/>
              <a:t> 2: Kertaustehtävät</a:t>
            </a:r>
          </a:p>
          <a:p>
            <a:r>
              <a:rPr lang="fi-FI" dirty="0"/>
              <a:t>7,8,10,15,21</a:t>
            </a:r>
          </a:p>
          <a:p>
            <a:r>
              <a:rPr lang="fi-FI" dirty="0"/>
              <a:t>Sanallisia tehtäviä, lue kysymyksiä ja pohdi vastauksia</a:t>
            </a:r>
          </a:p>
        </p:txBody>
      </p:sp>
    </p:spTree>
    <p:extLst>
      <p:ext uri="{BB962C8B-B14F-4D97-AF65-F5344CB8AC3E}">
        <p14:creationId xmlns:p14="http://schemas.microsoft.com/office/powerpoint/2010/main" val="2391745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217</Words>
  <Application>Microsoft Office PowerPoint</Application>
  <PresentationFormat>Laajakuva</PresentationFormat>
  <Paragraphs>56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Open Sans</vt:lpstr>
      <vt:lpstr>Office-teema</vt:lpstr>
      <vt:lpstr>Fysiikka 1 &amp; 2</vt:lpstr>
      <vt:lpstr>Arviointi</vt:lpstr>
      <vt:lpstr>Fy 1 Fysiikka luonnontieteenä</vt:lpstr>
      <vt:lpstr>Fy 2 Fysiikka, ympäristö ja yhteiskunta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Fysiikka 1 &amp; 2</dc:title>
  <dc:creator>Pynnönen Antti Ilari</dc:creator>
  <cp:lastModifiedBy>Pynnönen Antti Ilari</cp:lastModifiedBy>
  <cp:revision>16</cp:revision>
  <dcterms:created xsi:type="dcterms:W3CDTF">2021-11-17T17:53:13Z</dcterms:created>
  <dcterms:modified xsi:type="dcterms:W3CDTF">2026-01-20T11:05:22Z</dcterms:modified>
</cp:coreProperties>
</file>