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1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B1C7E2-446C-E36B-7707-8E2F0408C1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FD010DA-3B44-35AF-15F8-CB9E2AF8BA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41A5F9-254E-D517-170B-47A5F5708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9ED052A-9632-D259-601A-1575E7157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A1515D-7969-B45C-654C-412629D87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496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82CD76-8CB2-FC99-2F9B-B10264A02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D71EC2E-2A6D-CEBA-8F91-AFE8EACCA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F47CDA5-FCB7-B41D-750C-DA6693284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9E9986-B9CD-6DE0-6917-78D7F3FB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316D5C-8E53-C7DA-9DD6-50F65E066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27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9BF5F34-FD82-4CC7-D372-DD130DF71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F16F3C4-CE34-6203-9D73-3A4C31CC8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0839A9-955A-C508-ED30-F6286C87E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2E23FA-7E0C-EC0C-3491-5F7B45A14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05B1079-7F23-0478-DF8B-EB9A68F7C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3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6B2C77-E1E9-57D1-2FF6-9314D803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2E0A90-DF57-E4E0-DC31-6C54BE9A8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BF55591-1AB3-49B3-ABAD-59B4D3300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69EBC3-B84D-3F76-393B-F1E12BC3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D7C81D-B743-ECD3-97C0-ECCB91C47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7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C92FA8-E02D-4D39-1DAC-CCA1DDC9F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60C8DA-3535-AF2B-86F3-2571A0FD9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A26075-4948-E067-E72B-5B60F87D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EE7F10-3830-7263-9CBE-30FF4135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9BDA9B0-5A3F-77C9-9020-0EF613D29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033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FA90ED-0881-4E7A-A076-394087E1D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9224B4-7AEA-74D4-2F2C-3909839CCD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9843312-645E-141C-8277-E01150D8B5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58A886E-D86A-C36D-35A8-D04677CC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D0F29C9-0E56-4987-0C58-6969A3E2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ECF9E-667B-1E95-0D2D-66832F8AC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85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A1DBA7-29D1-FB56-5C73-0DFD699A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F0FE76B-C331-1FB6-AEBB-290F01CA7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EFEBD6B-ACC0-AA06-C3C0-AFFBB7ADF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D9536D8-605E-5EBA-9490-7F544B5EAE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27CFD9-1B3C-9438-DF8C-0E193A5508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124F660-B3B3-8368-ABD9-E65FF65EB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E847B62-5D60-7BA9-AF41-711D62112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ADD25CF-E0F6-75CD-A28A-3DAE2F6C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4319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A11F43-D186-F1F7-7DC8-0F488D38B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55F0536-92A8-0A7B-0D6F-919A8EF34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E76E6BA-DC0B-FEFE-60BB-145C87BC1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D9141E8-AF1C-859B-C4DA-2185F8739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721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79A443A-223B-3346-C708-D938ED1C1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33DA85C-9500-DB51-38D8-6A3CFA9A7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D432633-72E4-70DD-00DC-86347041E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4730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62C8CE-3022-085D-94BA-DA59F174F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68FC84-0136-E8B5-ADB7-27F1558D8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D2F73A0-EC56-8402-C385-9B1DE5EBF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F4DB696-B785-12F9-D224-384C689A7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B6B5FC-ECB4-B346-D1B3-139923FA2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03E8AD9-716C-F83A-DDF0-85057E7FA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83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5A3E66-6903-6FAA-284D-5D08A92347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FB5E0D2-A5CD-FE2D-A25A-FF915314C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9E8F3FF-087F-BB07-0DF0-DB3FB80F0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1748C6-9776-0FEE-96F1-9B29CB9E8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B919FB4-693F-A574-EAD8-F1BA4F722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88371A2-AE20-18AA-4371-FE9C86D2C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695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E8FD046-56B6-C91F-7720-1884B36C4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0BC4F77-F719-AA2A-9F4B-FD0E1AB1B9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BDC7CD-7D21-59AC-F141-30242711E9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A34A49-F10F-4D9F-9848-12C8E156F640}" type="datetimeFigureOut">
              <a:rPr lang="fi-FI" smtClean="0"/>
              <a:t>14.11.2024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DAEC46-C2DD-0B2A-20A7-AC1DD57CE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8E90F63-160D-9C48-6F6F-206FDB0EB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FB0E43-D0E8-4AB1-B7DF-BB0196C1FD6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666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A71DF9-2872-3993-6D58-C63B60244D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938274C-9E3C-B0AD-B60D-B4769E16B94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946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1061F8-0033-0C96-0852-E1F0AA23C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3EBEAB-82AA-F7E7-8E4B-353857493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Koe alkaa kello 10.15. kokeen jälkeen on mahdollista korvata pistemenetyksiä</a:t>
            </a:r>
          </a:p>
          <a:p>
            <a:r>
              <a:rPr lang="fi-FI" dirty="0"/>
              <a:t>Kokeeseen mukaan:</a:t>
            </a:r>
          </a:p>
          <a:p>
            <a:r>
              <a:rPr lang="fi-FI" dirty="0"/>
              <a:t>Kone</a:t>
            </a:r>
          </a:p>
          <a:p>
            <a:r>
              <a:rPr lang="fi-FI" dirty="0"/>
              <a:t>Laturi</a:t>
            </a:r>
          </a:p>
          <a:p>
            <a:r>
              <a:rPr lang="fi-FI" dirty="0"/>
              <a:t>Vihko </a:t>
            </a:r>
          </a:p>
          <a:p>
            <a:r>
              <a:rPr lang="fi-FI" dirty="0"/>
              <a:t>Molemmat FY kirjat</a:t>
            </a:r>
          </a:p>
        </p:txBody>
      </p:sp>
    </p:spTree>
    <p:extLst>
      <p:ext uri="{BB962C8B-B14F-4D97-AF65-F5344CB8AC3E}">
        <p14:creationId xmlns:p14="http://schemas.microsoft.com/office/powerpoint/2010/main" val="3143833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58E88A-6F02-EBAE-8E5F-6F2C591E8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4B425B-5158-83AC-587C-28F5FE01F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Yksikkömuunnokset (MAOL)</a:t>
            </a:r>
          </a:p>
          <a:p>
            <a:r>
              <a:rPr lang="fi-FI" dirty="0"/>
              <a:t>Kuvaajan piirtäminen (akseleiden otsikot)</a:t>
            </a:r>
          </a:p>
          <a:p>
            <a:r>
              <a:rPr lang="fi-FI" dirty="0"/>
              <a:t>Kulmakertoimen määrittäminen</a:t>
            </a:r>
          </a:p>
          <a:p>
            <a:r>
              <a:rPr lang="fi-FI" dirty="0"/>
              <a:t>Perusvuorovaikutukset ja mikä vuorovaikutus aiheuttaa minkäkin ilmiön</a:t>
            </a:r>
          </a:p>
          <a:p>
            <a:r>
              <a:rPr lang="fi-FI" dirty="0"/>
              <a:t>Merkitsevät numerot ja pyöristäminen</a:t>
            </a:r>
          </a:p>
          <a:p>
            <a:r>
              <a:rPr lang="fi-FI" dirty="0"/>
              <a:t>Maailmankaikkeuden kokoluokat (suuruusjärjestys)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4143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8FFDC4-EBA5-137B-E292-C0EEB88EE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FY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E34E37-0556-8107-61AB-B8808D23E3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Energian säilyminen ja muuntuminen muodosta toiseen</a:t>
            </a:r>
          </a:p>
          <a:p>
            <a:r>
              <a:rPr lang="fi-FI" dirty="0"/>
              <a:t>Hyötysuhteen ymmärtäminen</a:t>
            </a:r>
          </a:p>
          <a:p>
            <a:r>
              <a:rPr lang="fi-FI" dirty="0"/>
              <a:t>Sähkölaitteen energiankulutuksen laskeminen</a:t>
            </a:r>
          </a:p>
          <a:p>
            <a:r>
              <a:rPr lang="fi-FI" dirty="0"/>
              <a:t>Energianlähteet ja niiden luokittelu uusiutuviin ja uusiutumattomiin</a:t>
            </a:r>
          </a:p>
          <a:p>
            <a:r>
              <a:rPr lang="fi-FI" dirty="0"/>
              <a:t>Eri energianlähteiden merkitys (mitä käytetään eniten)</a:t>
            </a:r>
          </a:p>
          <a:p>
            <a:r>
              <a:rPr lang="fi-FI" dirty="0"/>
              <a:t>Energian tuotantolaitoksien perus toimintaperiaatteet</a:t>
            </a:r>
          </a:p>
          <a:p>
            <a:r>
              <a:rPr lang="fi-FI"/>
              <a:t>Kasvihuoneilmiön perusperiaate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8407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86</Words>
  <Application>Microsoft Office PowerPoint</Application>
  <PresentationFormat>Laajakuva</PresentationFormat>
  <Paragraphs>23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Kertaus</vt:lpstr>
      <vt:lpstr>koe</vt:lpstr>
      <vt:lpstr>FY 1</vt:lpstr>
      <vt:lpstr>FY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2024-11-14T06:40:09Z</dcterms:created>
  <dcterms:modified xsi:type="dcterms:W3CDTF">2024-11-14T07:04:05Z</dcterms:modified>
</cp:coreProperties>
</file>