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AD4751-2768-457E-891B-C2C84602F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03753B-88B9-4785-9BD1-A9E999A5C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CCE98D-DC71-406E-8088-1E0008902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FDE46D-F438-4FF9-BEA7-13EF14A11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FA8CBF-4718-4F53-B772-138FB1C28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444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D436E6-1ACF-48D3-9E1A-B87807D72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7D33B99-C93F-4A33-98B3-23CC450961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C09FDA-620D-4D80-B809-28368D9E5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63ACFD-F211-4CD9-B3F0-48AA91C0C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0B75AF-B705-4EA1-992F-A42530722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8143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A6BE072-101C-44A6-B1FC-B557929FB9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3A7FF0C-A121-4363-AF4C-9AFF9C0BBD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A3FE44-5647-4C04-9854-87C2B8FF6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295C76-EC6F-4743-883E-37AA98D9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1D154F-8027-410C-8494-CDB18B805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58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8C5856-BAC5-482D-A88A-6D0869694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5473F3-EF93-497C-8CEC-DAC50A574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B78B2B-DE22-4EC3-930D-183E8F929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B73645-7E42-4603-89A8-E81CA48F0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FA9B61-5274-491C-8D3B-BDB2AEB93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7701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4CD9D6-8D6D-4CD5-B524-1B6488A54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4D772EE-2C30-4EDF-A7FE-C51F90A97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2A9117-5630-4287-8EA6-FCAC6A5B6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74BE541-68EB-4EBB-AF50-A6CC0EC67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FC33F6-9C82-4DA6-A4E6-198C11F26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6045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ACB396-66A4-474B-B2C8-6F25B80C7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F523B5-62B8-49EA-84B8-5E304607FB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E55FA58-D04B-4203-972D-0CB6FD88C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9D66FEA-C301-4E09-9EC1-F47D98DA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C4195C1-BAA8-4FC1-98EE-6F1C34844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12FAA3A-70B0-4D99-85A2-90FB9D004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556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059A0E-C845-4AAB-97A4-EAF2A4A32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7E0394-4E4E-4D35-BFD8-151A82894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6B1D902-EC62-49C3-8E82-E8E12DA16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A708D9F-EF42-4D5F-92FC-1E474B3113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6653F31-B1D2-4BFE-8544-CE4D18635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122AD6C-2C49-4F66-BE77-49D2D14C1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6CA3640-5051-4560-8147-56E6E0832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211F621-EFA8-44F5-9EC7-76A66F5FA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98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B068D1-D866-470B-8573-25FB4E7EA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EF52F59-38C1-485D-9023-4AA82FFA7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2260AC1-6111-45A1-A449-77FF93925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9C818C7-D6CE-451D-8108-3D9259622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557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33C3FF4-69BB-429F-980D-9D617F630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123FB33-CD60-4137-BA1F-24F5E064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AC23770-84CF-403A-B99D-7E58095ED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8087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2B6657-2A92-4617-A1DC-AB0F39389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242E8C-510D-4624-9ED9-14EFADB51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A0D3288-5B64-4A65-AEA5-5E76AC8E0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212A0CF-0F11-45D9-9645-D0F68AFA5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0C3CC0B-37E3-4B0B-8D6B-4A84FD48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13CCCAF-3B24-4837-971E-B7E1B044F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1175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162637-4DFA-423C-BC90-35EA3A07B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BA650E9-01C4-47A3-878C-0E3BA0DCC3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B11A8D3-5F0C-4EFA-9C6F-CAB26D14C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F92100F-405E-4933-8904-191BD89D8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4FD6AFF-F0C3-4F98-A107-48ABCF39D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378B163-F8BA-40FE-990B-36E2B79BD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0907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67DC2CC-0EA5-4ABC-9780-112D9DADF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2213924-34C1-4A69-93B9-6E9C9501C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33644F-4D43-455C-BD83-29EE58AB26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FF1F4-08D7-477A-9E65-775C03C44BAF}" type="datetimeFigureOut">
              <a:rPr lang="fi-FI" smtClean="0"/>
              <a:t>30.9.2025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BABB56-E71A-4387-9FB5-8B7D9F1BA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0C7558-088D-47ED-BB1C-98DCE54F51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3C181-7600-4B4D-9323-0677F53032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898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1C5E7A-DF09-447C-B442-E69918163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FY1 ja FY2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4E0BF6E-FB5C-48E8-9E7B-1EAB58963D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355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3F4E7B-1DA6-4AC2-8BA8-25E2F4EA2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4A1389-3E5B-4DD7-B1FC-311A75292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Koe 30p.</a:t>
            </a:r>
          </a:p>
          <a:p>
            <a:r>
              <a:rPr lang="fi-FI" dirty="0"/>
              <a:t>Arvioitavat tehtävät 9p.</a:t>
            </a:r>
          </a:p>
          <a:p>
            <a:r>
              <a:rPr lang="fi-FI" dirty="0"/>
              <a:t>Kokeelliset työt 7p.</a:t>
            </a:r>
          </a:p>
          <a:p>
            <a:r>
              <a:rPr lang="fi-FI" dirty="0"/>
              <a:t>Essee 3p.</a:t>
            </a:r>
          </a:p>
          <a:p>
            <a:r>
              <a:rPr lang="fi-FI" dirty="0"/>
              <a:t>Esseen itsearviointi 1p.</a:t>
            </a:r>
          </a:p>
          <a:p>
            <a:r>
              <a:rPr lang="fi-FI" dirty="0"/>
              <a:t>sähkölasku 2p.</a:t>
            </a:r>
          </a:p>
          <a:p>
            <a:r>
              <a:rPr lang="fi-FI" dirty="0"/>
              <a:t>Vihkotehtävät 7p.</a:t>
            </a:r>
          </a:p>
        </p:txBody>
      </p:sp>
    </p:spTree>
    <p:extLst>
      <p:ext uri="{BB962C8B-B14F-4D97-AF65-F5344CB8AC3E}">
        <p14:creationId xmlns:p14="http://schemas.microsoft.com/office/powerpoint/2010/main" val="3037860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EB7C62-C049-4B1F-A05E-C73384283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-315595"/>
            <a:ext cx="10515600" cy="1325563"/>
          </a:xfrm>
        </p:spPr>
        <p:txBody>
          <a:bodyPr/>
          <a:lstStyle/>
          <a:p>
            <a:r>
              <a:rPr lang="fi-FI" dirty="0"/>
              <a:t>Mitä fysiikka tutkii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A78706-4359-4BCA-9668-D2A03BC09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40" y="657224"/>
            <a:ext cx="10515600" cy="5895975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Jakautukaa 2-4 hengen ryhmiin ja keksikää vähintään 5 ilmiötä, joiden selittämisessä fysiikalla on ollut merkittävä rooli</a:t>
            </a:r>
          </a:p>
          <a:p>
            <a:r>
              <a:rPr lang="fi-FI" dirty="0"/>
              <a:t>Jarruttaminen</a:t>
            </a:r>
          </a:p>
          <a:p>
            <a:r>
              <a:rPr lang="fi-FI" dirty="0"/>
              <a:t>Pallon potkaiseminen</a:t>
            </a:r>
          </a:p>
          <a:p>
            <a:r>
              <a:rPr lang="fi-FI" dirty="0"/>
              <a:t>Maan vetovoima /painovoima</a:t>
            </a:r>
          </a:p>
          <a:p>
            <a:r>
              <a:rPr lang="fi-FI" dirty="0"/>
              <a:t>Liike-energia</a:t>
            </a:r>
          </a:p>
          <a:p>
            <a:r>
              <a:rPr lang="fi-FI" dirty="0"/>
              <a:t>Sähkö ja kodinkoneet</a:t>
            </a:r>
          </a:p>
          <a:p>
            <a:r>
              <a:rPr lang="fi-FI" dirty="0"/>
              <a:t>Magneetit</a:t>
            </a:r>
          </a:p>
          <a:p>
            <a:r>
              <a:rPr lang="fi-FI" dirty="0"/>
              <a:t>Alkuräjähdys</a:t>
            </a:r>
          </a:p>
          <a:p>
            <a:r>
              <a:rPr lang="fi-FI" dirty="0"/>
              <a:t>Radioaallot</a:t>
            </a:r>
          </a:p>
          <a:p>
            <a:r>
              <a:rPr lang="fi-FI" dirty="0"/>
              <a:t>Valo</a:t>
            </a:r>
          </a:p>
          <a:p>
            <a:r>
              <a:rPr lang="fi-FI" dirty="0"/>
              <a:t>Magnetismi</a:t>
            </a:r>
          </a:p>
          <a:p>
            <a:r>
              <a:rPr lang="fi-FI" dirty="0"/>
              <a:t>Lumivyöry</a:t>
            </a:r>
          </a:p>
          <a:p>
            <a:r>
              <a:rPr lang="fi-FI" dirty="0"/>
              <a:t>Mopon kiihtyvyys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4188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FA4646-9819-4605-87B1-D21E02453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fysiikan tutkimus tapahtuu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76CEF3-46B4-4530-B4C3-F8F35EDFE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903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7FA3D0-114C-4C16-830C-BF1CF779F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avoimia kysymyksiä fysiikkaan liittyy?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4CD0EC-220D-4112-82BE-222FE08B7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Milloin maapallo tuhoutuu</a:t>
            </a:r>
          </a:p>
          <a:p>
            <a:r>
              <a:rPr lang="fi-FI" dirty="0"/>
              <a:t>Ikuinen moottori</a:t>
            </a:r>
          </a:p>
          <a:p>
            <a:r>
              <a:rPr lang="fi-FI" dirty="0"/>
              <a:t>Ilmastonmuutoksen pysäyttäminen</a:t>
            </a:r>
          </a:p>
          <a:p>
            <a:r>
              <a:rPr lang="fi-FI" dirty="0"/>
              <a:t>Miten mustat aukot toimii</a:t>
            </a:r>
          </a:p>
          <a:p>
            <a:r>
              <a:rPr lang="fi-FI" dirty="0"/>
              <a:t>Miten alkuräjähdys tapahtui</a:t>
            </a:r>
          </a:p>
          <a:p>
            <a:r>
              <a:rPr lang="fi-FI" dirty="0"/>
              <a:t>Miten laaja avaruus on</a:t>
            </a:r>
          </a:p>
          <a:p>
            <a:r>
              <a:rPr lang="fi-FI" dirty="0"/>
              <a:t>Miksi universumi laajenee</a:t>
            </a:r>
          </a:p>
          <a:p>
            <a:r>
              <a:rPr lang="fi-FI" dirty="0"/>
              <a:t>Miksi aika etenee vain yhteen suuntaan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8613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6995E1-3AB9-429B-9C0A-79D75CEFA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Mihin fysiikkaa tarvitaan?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47BCF5-1C94-42A2-8589-8A854FCF2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Ammatteja, työkaluja, yms.</a:t>
            </a:r>
          </a:p>
          <a:p>
            <a:r>
              <a:rPr lang="fi-FI" dirty="0"/>
              <a:t>Ope</a:t>
            </a:r>
          </a:p>
          <a:p>
            <a:r>
              <a:rPr lang="fi-FI" dirty="0"/>
              <a:t>Kosmologi</a:t>
            </a:r>
          </a:p>
          <a:p>
            <a:r>
              <a:rPr lang="fi-FI" dirty="0"/>
              <a:t>Insinööri</a:t>
            </a:r>
          </a:p>
          <a:p>
            <a:r>
              <a:rPr lang="fi-FI" dirty="0"/>
              <a:t>Meteorologi</a:t>
            </a:r>
          </a:p>
          <a:p>
            <a:r>
              <a:rPr lang="fi-FI" dirty="0"/>
              <a:t>Astronautti</a:t>
            </a:r>
          </a:p>
          <a:p>
            <a:r>
              <a:rPr lang="fi-FI" dirty="0"/>
              <a:t>Mekaanikot</a:t>
            </a:r>
          </a:p>
          <a:p>
            <a:r>
              <a:rPr lang="fi-FI" dirty="0"/>
              <a:t>Sähkö</a:t>
            </a:r>
          </a:p>
          <a:p>
            <a:r>
              <a:rPr lang="fi-FI" dirty="0"/>
              <a:t>Arkkitehti</a:t>
            </a:r>
          </a:p>
          <a:p>
            <a:r>
              <a:rPr lang="fi-FI" dirty="0"/>
              <a:t>lääkäri</a:t>
            </a:r>
          </a:p>
        </p:txBody>
      </p:sp>
    </p:spTree>
    <p:extLst>
      <p:ext uri="{BB962C8B-B14F-4D97-AF65-F5344CB8AC3E}">
        <p14:creationId xmlns:p14="http://schemas.microsoft.com/office/powerpoint/2010/main" val="1452329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6D2D18-C4EB-4768-9B44-3FD8D043C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B791AE-AD5D-49BA-A70D-8DAB8D5EC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Tehtäviä:1-4, 1-5, 1-6, 1-9</a:t>
            </a:r>
          </a:p>
        </p:txBody>
      </p:sp>
    </p:spTree>
    <p:extLst>
      <p:ext uri="{BB962C8B-B14F-4D97-AF65-F5344CB8AC3E}">
        <p14:creationId xmlns:p14="http://schemas.microsoft.com/office/powerpoint/2010/main" val="722009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132</Words>
  <Application>Microsoft Office PowerPoint</Application>
  <PresentationFormat>Laajakuva</PresentationFormat>
  <Paragraphs>45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FY1 ja FY2</vt:lpstr>
      <vt:lpstr>Arviointi</vt:lpstr>
      <vt:lpstr>Mitä fysiikka tutkii</vt:lpstr>
      <vt:lpstr>Miten fysiikan tutkimus tapahtuu</vt:lpstr>
      <vt:lpstr>Mitä avoimia kysymyksiä fysiikkaan liittyy?</vt:lpstr>
      <vt:lpstr>Mihin fysiikkaa tarvitaan?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FY1 ja FY2</dc:title>
  <dc:creator>Leppänen Riku Joonatan</dc:creator>
  <cp:lastModifiedBy>Leppänen Riku Joonatan</cp:lastModifiedBy>
  <cp:revision>11</cp:revision>
  <dcterms:created xsi:type="dcterms:W3CDTF">2021-10-03T14:43:22Z</dcterms:created>
  <dcterms:modified xsi:type="dcterms:W3CDTF">2025-09-30T11:57:42Z</dcterms:modified>
</cp:coreProperties>
</file>