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69" autoAdjust="0"/>
    <p:restoredTop sz="94660"/>
  </p:normalViewPr>
  <p:slideViewPr>
    <p:cSldViewPr snapToGrid="0">
      <p:cViewPr varScale="1">
        <p:scale>
          <a:sx n="76" d="100"/>
          <a:sy n="76" d="100"/>
        </p:scale>
        <p:origin x="126" y="201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CB285A0-1783-472B-BD1B-F881E75352C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E5BF5D56-B3B9-4634-B934-075AAD55C1E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38E19714-EFB3-4535-AC4A-CE058493D8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B7957E-E105-4FA1-AB9E-CAF1E858C090}" type="datetimeFigureOut">
              <a:rPr lang="fi-FI" smtClean="0"/>
              <a:t>13.10.2021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C7932C4F-A10D-4619-A89A-BDDF94FC9E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7478E97A-7C6E-4EE5-B7D3-626DF5152E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062EF0-39EB-4127-9D9C-A5E9DD45050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336571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FC7478C-B5E3-46E3-96E7-00BCD47321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FF511B0D-AE03-44C1-ADEA-188B3C00CC1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CEFF2D93-4147-45CF-B99C-9CAAC8E059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B7957E-E105-4FA1-AB9E-CAF1E858C090}" type="datetimeFigureOut">
              <a:rPr lang="fi-FI" smtClean="0"/>
              <a:t>13.10.2021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5AD09744-B345-47C2-8014-4E1B850BF0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634EBD0C-F241-43F0-A38D-0E02D07CCF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062EF0-39EB-4127-9D9C-A5E9DD45050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389872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739DF83E-A38A-438F-8528-959367570F6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D0100F84-C5F8-43D5-8984-1D9D0DC88C7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CFCAE960-BD21-47E5-B38A-FA076B6871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B7957E-E105-4FA1-AB9E-CAF1E858C090}" type="datetimeFigureOut">
              <a:rPr lang="fi-FI" smtClean="0"/>
              <a:t>13.10.2021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7210DBC-1B22-4E36-930D-8B18B06224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13D3FFAF-4FD0-45E0-A264-2148B6746A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062EF0-39EB-4127-9D9C-A5E9DD45050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036560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626010B-B0AF-4AE5-AA64-5004886495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C97A994-AE76-48AE-B1E0-256AA2CCE3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299891D5-C1E8-498F-A4BF-08C07E1504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B7957E-E105-4FA1-AB9E-CAF1E858C090}" type="datetimeFigureOut">
              <a:rPr lang="fi-FI" smtClean="0"/>
              <a:t>13.10.2021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F0496B42-3DFA-48EC-9AB5-8FA2B1883F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93D4AAF5-BB4E-4DE9-9311-7BB67365CC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062EF0-39EB-4127-9D9C-A5E9DD45050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318236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DE0EBA8-6CB2-4B43-9B82-67A609A3CD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8CD362AE-58EB-4CE7-A80A-93C16A83998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E952EA04-F162-4D58-84BE-E2BC014C4E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B7957E-E105-4FA1-AB9E-CAF1E858C090}" type="datetimeFigureOut">
              <a:rPr lang="fi-FI" smtClean="0"/>
              <a:t>13.10.2021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EC1E454B-5507-4C8F-A26F-06F174243E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CF3EC4B0-2113-4176-BDA2-43414C9C75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062EF0-39EB-4127-9D9C-A5E9DD45050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672673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3EB1FE5-7600-44CE-BBD8-AB92FB782E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B96FB407-941D-4766-8B85-5621BD7D6D3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9589D198-1E6E-4894-BAD2-96C40B26306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D3DC2297-4EEF-46F4-B0C5-6698A23E00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B7957E-E105-4FA1-AB9E-CAF1E858C090}" type="datetimeFigureOut">
              <a:rPr lang="fi-FI" smtClean="0"/>
              <a:t>13.10.2021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0659D6A8-91FB-4275-909F-E09511029D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0A603D10-C821-41EC-9C2F-B82016B7BC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062EF0-39EB-4127-9D9C-A5E9DD45050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34411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CEA56B6-A5FF-4DE5-8649-3FEE8C9170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E986BE86-30CF-4A0B-9F38-27E204A8AF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62691119-8804-4B8C-BF5C-5EECAC10750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169B5FFB-F7C4-496A-9EB8-D28C772B7FC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B3DEC522-DCF7-4CCE-9EE9-4F03CA6F6CD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8B4FE61E-3DFE-4CCC-B43C-BA18F98458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B7957E-E105-4FA1-AB9E-CAF1E858C090}" type="datetimeFigureOut">
              <a:rPr lang="fi-FI" smtClean="0"/>
              <a:t>13.10.2021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7C5D3FFC-CBB3-4E37-9A11-0734D6ED34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31E1CA5F-84CC-475C-AF87-438BD199AD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062EF0-39EB-4127-9D9C-A5E9DD45050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659636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5CA3E15-9916-4283-BF97-DAF80A733C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8F09619D-B2DD-4256-BFD8-CF72848B0B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B7957E-E105-4FA1-AB9E-CAF1E858C090}" type="datetimeFigureOut">
              <a:rPr lang="fi-FI" smtClean="0"/>
              <a:t>13.10.2021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BB5264E1-C4E2-4ACD-9B6C-D74C6EA73C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F06A2671-C828-47F0-972A-630D37E6C8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062EF0-39EB-4127-9D9C-A5E9DD45050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417188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613E7488-5679-4C5D-A0A3-AD48D8238B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B7957E-E105-4FA1-AB9E-CAF1E858C090}" type="datetimeFigureOut">
              <a:rPr lang="fi-FI" smtClean="0"/>
              <a:t>13.10.2021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CA1CC356-FD54-429A-96EB-E40706EE0A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27FBB855-C127-4A5B-8A1F-45F1A40D5B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062EF0-39EB-4127-9D9C-A5E9DD45050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116709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20287D5-0FAA-4D98-AC8C-43509CD095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988E88F-FE18-4F6B-BB31-97246FAD5C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79FB6FBC-4DE4-4ACA-85DB-54546FC3FE4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A0DBA417-D10F-412A-86EE-02027AC0AE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B7957E-E105-4FA1-AB9E-CAF1E858C090}" type="datetimeFigureOut">
              <a:rPr lang="fi-FI" smtClean="0"/>
              <a:t>13.10.2021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B7596597-C9B9-4353-A2E8-339114498B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286F24CC-FADB-47A7-801F-B3FD6D3E3B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062EF0-39EB-4127-9D9C-A5E9DD45050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342157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2D55638-F130-4CC8-9C51-0F1AC432E8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8FEE27A3-042A-48AD-937D-B89E3558471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861B713A-7E97-43EB-ABBE-1450539EE59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7BE1ED09-5066-42EA-9C07-673BAF924B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B7957E-E105-4FA1-AB9E-CAF1E858C090}" type="datetimeFigureOut">
              <a:rPr lang="fi-FI" smtClean="0"/>
              <a:t>13.10.2021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55D43D3B-FE77-4E55-8356-591522388F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64496718-4735-4C51-89DD-3E85805A1A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062EF0-39EB-4127-9D9C-A5E9DD45050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894518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3094F625-EBC2-418A-AC37-88BC42B19A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1F9E3C8F-B29E-49CF-9D80-02FDC746C24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9C4F84FB-D068-4210-88CF-C5B668DC7A2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B7957E-E105-4FA1-AB9E-CAF1E858C090}" type="datetimeFigureOut">
              <a:rPr lang="fi-FI" smtClean="0"/>
              <a:t>13.10.2021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B020B6B1-2E24-4879-B28B-9B905894AD2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50B6FEE6-07E8-49A3-A802-59F41712FB6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062EF0-39EB-4127-9D9C-A5E9DD45050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140319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B4FCDBC-5333-40A4-92FC-56D52106969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Graafinen malli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2665A031-439B-4BEE-9C23-2A9C59EDC98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759745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DEEA5F3-6986-425D-966B-B7C1DEA0A4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Fysiikan malli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579C01B-E512-4295-95D6-6ECB3A96F0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Mitä tarkoitetaan mallilla?</a:t>
            </a:r>
          </a:p>
          <a:p>
            <a:endParaRPr lang="fi-FI" dirty="0"/>
          </a:p>
          <a:p>
            <a:endParaRPr lang="fi-FI" dirty="0"/>
          </a:p>
          <a:p>
            <a:endParaRPr lang="fi-FI" dirty="0"/>
          </a:p>
          <a:p>
            <a:r>
              <a:rPr lang="fi-FI" dirty="0"/>
              <a:t>Miksi malleja käytetään</a:t>
            </a:r>
          </a:p>
        </p:txBody>
      </p:sp>
    </p:spTree>
    <p:extLst>
      <p:ext uri="{BB962C8B-B14F-4D97-AF65-F5344CB8AC3E}">
        <p14:creationId xmlns:p14="http://schemas.microsoft.com/office/powerpoint/2010/main" val="40306930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741F073-5BBA-49E2-A275-770FB492F6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Fysiikan malli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2C87AA37-B361-4124-9524-D45D01142F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Esimerkkejä fysiikan malleista</a:t>
            </a:r>
          </a:p>
        </p:txBody>
      </p:sp>
    </p:spTree>
    <p:extLst>
      <p:ext uri="{BB962C8B-B14F-4D97-AF65-F5344CB8AC3E}">
        <p14:creationId xmlns:p14="http://schemas.microsoft.com/office/powerpoint/2010/main" val="15295847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13FD26D-0CE8-4022-B2D8-6D626A21B3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Graafinen malli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211C3A3D-0A49-4AA8-B651-8A72910449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878420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2808F1A-A710-463D-87DD-CC9D577140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Erilaisia tapoja kertoa koordinaatisto</a:t>
            </a:r>
          </a:p>
        </p:txBody>
      </p:sp>
      <p:pic>
        <p:nvPicPr>
          <p:cNvPr id="4" name="Sisällön paikkamerkki 3">
            <a:extLst>
              <a:ext uri="{FF2B5EF4-FFF2-40B4-BE49-F238E27FC236}">
                <a16:creationId xmlns:a16="http://schemas.microsoft.com/office/drawing/2014/main" id="{63B44B7C-173E-4707-AB67-B10B5929525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466773" y="1943101"/>
            <a:ext cx="7853889" cy="34919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65905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3BC84FA-1524-4456-822B-1BA48735AA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Kuvaajan piirtäminen ja sen tulkinta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E8A6182-8284-470B-ACFF-A634E16205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093701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93C4DB0-2D71-448B-8D41-9F84ADE759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tehtäviä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F33A6B2-3C0F-4AA0-890D-AC0D9F336B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/>
              <a:t>6-1, 6-4, 6-5, 6-6, 6-10</a:t>
            </a:r>
          </a:p>
        </p:txBody>
      </p:sp>
    </p:spTree>
    <p:extLst>
      <p:ext uri="{BB962C8B-B14F-4D97-AF65-F5344CB8AC3E}">
        <p14:creationId xmlns:p14="http://schemas.microsoft.com/office/powerpoint/2010/main" val="31857556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37</Words>
  <Application>Microsoft Office PowerPoint</Application>
  <PresentationFormat>Laajakuva</PresentationFormat>
  <Paragraphs>14</Paragraphs>
  <Slides>7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Office-teema</vt:lpstr>
      <vt:lpstr>Graafinen malli</vt:lpstr>
      <vt:lpstr>Fysiikan malli</vt:lpstr>
      <vt:lpstr>Fysiikan malli</vt:lpstr>
      <vt:lpstr>Graafinen malli</vt:lpstr>
      <vt:lpstr>Erilaisia tapoja kertoa koordinaatisto</vt:lpstr>
      <vt:lpstr>Kuvaajan piirtäminen ja sen tulkinta</vt:lpstr>
      <vt:lpstr>tehtäviä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Graafinen malli</dc:title>
  <dc:creator>Leppänen Riku Joonatan</dc:creator>
  <cp:lastModifiedBy>Leppänen Riku Joonatan</cp:lastModifiedBy>
  <cp:revision>1</cp:revision>
  <dcterms:created xsi:type="dcterms:W3CDTF">2021-10-13T16:51:03Z</dcterms:created>
  <dcterms:modified xsi:type="dcterms:W3CDTF">2021-10-13T16:55:27Z</dcterms:modified>
</cp:coreProperties>
</file>