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93" autoAdjust="0"/>
    <p:restoredTop sz="94660"/>
  </p:normalViewPr>
  <p:slideViewPr>
    <p:cSldViewPr snapToGrid="0">
      <p:cViewPr varScale="1">
        <p:scale>
          <a:sx n="63" d="100"/>
          <a:sy n="63" d="100"/>
        </p:scale>
        <p:origin x="728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0AD4751-2768-457E-891B-C2C84602FF2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5F03753B-88B9-4785-9BD1-A9E999A5C7D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45CCE98D-DC71-406E-8088-1E0008902F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FF1F4-08D7-477A-9E65-775C03C44BAF}" type="datetimeFigureOut">
              <a:rPr lang="fi-FI" smtClean="0"/>
              <a:t>30.9.2025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12FDE46D-F438-4FF9-BEA7-13EF14A115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6DFA8CBF-4718-4F53-B772-138FB1C289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43C181-7600-4B4D-9323-0677F530325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074449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BD436E6-1ACF-48D3-9E1A-B87807D72D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17D33B99-C93F-4A33-98B3-23CC4509619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A6C09FDA-620D-4D80-B809-28368D9E5E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FF1F4-08D7-477A-9E65-775C03C44BAF}" type="datetimeFigureOut">
              <a:rPr lang="fi-FI" smtClean="0"/>
              <a:t>30.9.2025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E163ACFD-F211-4CD9-B3F0-48AA91C0C3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C10B75AF-B705-4EA1-992F-A425307227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43C181-7600-4B4D-9323-0677F530325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981434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BA6BE072-101C-44A6-B1FC-B557929FB90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93A7FF0C-A121-4363-AF4C-9AFF9C0BBDA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7EA3FE44-5647-4C04-9854-87C2B8FF65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FF1F4-08D7-477A-9E65-775C03C44BAF}" type="datetimeFigureOut">
              <a:rPr lang="fi-FI" smtClean="0"/>
              <a:t>30.9.2025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AA295C76-EC6F-4743-883E-37AA98D96F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121D154F-8027-410C-8494-CDB18B8057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43C181-7600-4B4D-9323-0677F530325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435895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68C5856-BAC5-482D-A88A-6D0869694A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25473F3-EF93-497C-8CEC-DAC50A5745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ECB78B2B-DE22-4EC3-930D-183E8F9299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FF1F4-08D7-477A-9E65-775C03C44BAF}" type="datetimeFigureOut">
              <a:rPr lang="fi-FI" smtClean="0"/>
              <a:t>30.9.2025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F7B73645-7E42-4603-89A8-E81CA48F05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0FA9B61-5274-491C-8D3B-BDB2AEB938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43C181-7600-4B4D-9323-0677F530325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377016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64CD9D6-8D6D-4CD5-B524-1B6488A547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34D772EE-2C30-4EDF-A7FE-C51F90A97DC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D02A9117-5630-4287-8EA6-FCAC6A5B6F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FF1F4-08D7-477A-9E65-775C03C44BAF}" type="datetimeFigureOut">
              <a:rPr lang="fi-FI" smtClean="0"/>
              <a:t>30.9.2025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C74BE541-68EB-4EBB-AF50-A6CC0EC67F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75FC33F6-9C82-4DA6-A4E6-198C11F267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43C181-7600-4B4D-9323-0677F530325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860450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CACB396-66A4-474B-B2C8-6F25B80C76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EF523B5-62B8-49EA-84B8-5E304607FB0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7E55FA58-D04B-4203-972D-0CB6FD88C4C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49D66FEA-C301-4E09-9EC1-F47D98DA0B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FF1F4-08D7-477A-9E65-775C03C44BAF}" type="datetimeFigureOut">
              <a:rPr lang="fi-FI" smtClean="0"/>
              <a:t>30.9.2025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AC4195C1-BAA8-4FC1-98EE-6F1C34844B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012FAA3A-70B0-4D99-85A2-90FB9D0041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43C181-7600-4B4D-9323-0677F530325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95560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B059A0E-C845-4AAB-97A4-EAF2A4A32D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2D7E0394-4E4E-4D35-BFD8-151A82894ED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86B1D902-EC62-49C3-8E82-E8E12DA16C3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0A708D9F-EF42-4D5F-92FC-1E474B3113D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56653F31-B1D2-4BFE-8544-CE4D1863507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D122AD6C-2C49-4F66-BE77-49D2D14C12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FF1F4-08D7-477A-9E65-775C03C44BAF}" type="datetimeFigureOut">
              <a:rPr lang="fi-FI" smtClean="0"/>
              <a:t>30.9.2025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86CA3640-5051-4560-8147-56E6E08321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F211F621-EFA8-44F5-9EC7-76A66F5FAB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43C181-7600-4B4D-9323-0677F530325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39877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1B068D1-D866-470B-8573-25FB4E7EA3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7EF52F59-38C1-485D-9023-4AA82FFA78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FF1F4-08D7-477A-9E65-775C03C44BAF}" type="datetimeFigureOut">
              <a:rPr lang="fi-FI" smtClean="0"/>
              <a:t>30.9.2025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72260AC1-6111-45A1-A449-77FF939257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19C818C7-D6CE-451D-8108-3D92596225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43C181-7600-4B4D-9323-0677F530325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155768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433C3FF4-69BB-429F-980D-9D617F6308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FF1F4-08D7-477A-9E65-775C03C44BAF}" type="datetimeFigureOut">
              <a:rPr lang="fi-FI" smtClean="0"/>
              <a:t>30.9.2025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D123FB33-CD60-4137-BA1F-24F5E064DE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2AC23770-84CF-403A-B99D-7E58095ED5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43C181-7600-4B4D-9323-0677F530325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880872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92B6657-2A92-4617-A1DC-AB0F393898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A2242E8C-510D-4624-9ED9-14EFADB512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4A0D3288-5B64-4A65-AEA5-5E76AC8E0CC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6212A0CF-0F11-45D9-9645-D0F68AFA52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FF1F4-08D7-477A-9E65-775C03C44BAF}" type="datetimeFigureOut">
              <a:rPr lang="fi-FI" smtClean="0"/>
              <a:t>30.9.2025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30C3CC0B-37E3-4B0B-8D6B-4A84FD48A1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313CCCAF-3B24-4837-971E-B7E1B044F3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43C181-7600-4B4D-9323-0677F530325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511757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A162637-4DFA-423C-BC90-35EA3A07B6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DBA650E9-01C4-47A3-878C-0E3BA0DCC3F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1B11A8D3-5F0C-4EFA-9C6F-CAB26D14CF9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6F92100F-405E-4933-8904-191BD89D83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FF1F4-08D7-477A-9E65-775C03C44BAF}" type="datetimeFigureOut">
              <a:rPr lang="fi-FI" smtClean="0"/>
              <a:t>30.9.2025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C4FD6AFF-F0C3-4F98-A107-48ABCF39DC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4378B163-F8BA-40FE-990B-36E2B79BDE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43C181-7600-4B4D-9323-0677F530325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609070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367DC2CC-0EA5-4ABC-9780-112D9DADFF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32213924-34C1-4A69-93B9-6E9C9501C31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A433644F-4D43-455C-BD83-29EE58AB260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BFF1F4-08D7-477A-9E65-775C03C44BAF}" type="datetimeFigureOut">
              <a:rPr lang="fi-FI" smtClean="0"/>
              <a:t>30.9.2025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D9BABB56-E71A-4387-9FB5-8B7D9F1BAB2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B90C7558-088D-47ED-BB1C-98DCE54F51E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43C181-7600-4B4D-9323-0677F530325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48980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61C5E7A-DF09-447C-B442-E699181635D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FY1 ja FY2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E4E0BF6E-FB5C-48E8-9E7B-1EAB58963D5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863554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43F4E7B-1DA6-4AC2-8BA8-25E2F4EA28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Arviointi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B4A1389-3E5B-4DD7-B1FC-311A752923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Koe 30p.</a:t>
            </a:r>
          </a:p>
          <a:p>
            <a:r>
              <a:rPr lang="fi-FI" dirty="0"/>
              <a:t>Arvioitavat tehtävät 9p.</a:t>
            </a:r>
          </a:p>
          <a:p>
            <a:r>
              <a:rPr lang="fi-FI" dirty="0"/>
              <a:t>Kokeelliset työt 7p.</a:t>
            </a:r>
          </a:p>
          <a:p>
            <a:r>
              <a:rPr lang="fi-FI" dirty="0"/>
              <a:t>Essee 3p.</a:t>
            </a:r>
          </a:p>
          <a:p>
            <a:r>
              <a:rPr lang="fi-FI" dirty="0"/>
              <a:t>Esseen itsearviointi 1p.</a:t>
            </a:r>
          </a:p>
          <a:p>
            <a:r>
              <a:rPr lang="fi-FI" dirty="0"/>
              <a:t>sähkölasku 2p.</a:t>
            </a:r>
          </a:p>
          <a:p>
            <a:r>
              <a:rPr lang="fi-FI" dirty="0"/>
              <a:t>Vihkotehtävät 7p.</a:t>
            </a:r>
          </a:p>
        </p:txBody>
      </p:sp>
    </p:spTree>
    <p:extLst>
      <p:ext uri="{BB962C8B-B14F-4D97-AF65-F5344CB8AC3E}">
        <p14:creationId xmlns:p14="http://schemas.microsoft.com/office/powerpoint/2010/main" val="30378602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2EB7C62-C049-4B1F-A05E-C733842834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-200978"/>
            <a:ext cx="10515600" cy="1325563"/>
          </a:xfrm>
        </p:spPr>
        <p:txBody>
          <a:bodyPr/>
          <a:lstStyle/>
          <a:p>
            <a:r>
              <a:rPr lang="fi-FI" dirty="0"/>
              <a:t>Mitä fysiikka tutkii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AA78706-4359-4BCA-9668-D2A03BC093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6440" y="748665"/>
            <a:ext cx="10515600" cy="4351338"/>
          </a:xfrm>
        </p:spPr>
        <p:txBody>
          <a:bodyPr>
            <a:noAutofit/>
          </a:bodyPr>
          <a:lstStyle/>
          <a:p>
            <a:r>
              <a:rPr lang="fi-FI" sz="1800" dirty="0"/>
              <a:t>Jakautukaa 2-4 hengen ryhmiin ja keksikää vähintään 5 ilmiötä, joiden selittämisessä fysiikalla on ollut merkittävä rooli</a:t>
            </a:r>
          </a:p>
          <a:p>
            <a:r>
              <a:rPr lang="fi-FI" sz="1800" dirty="0"/>
              <a:t>Lämpötila</a:t>
            </a:r>
          </a:p>
          <a:p>
            <a:r>
              <a:rPr lang="fi-FI" sz="1800" dirty="0"/>
              <a:t>Energia</a:t>
            </a:r>
          </a:p>
          <a:p>
            <a:r>
              <a:rPr lang="fi-FI" sz="1800" dirty="0"/>
              <a:t>Painovoima</a:t>
            </a:r>
          </a:p>
          <a:p>
            <a:r>
              <a:rPr lang="fi-FI" sz="1800" dirty="0"/>
              <a:t>Heijastus</a:t>
            </a:r>
          </a:p>
          <a:p>
            <a:r>
              <a:rPr lang="fi-FI" sz="1800" dirty="0"/>
              <a:t>Kitka</a:t>
            </a:r>
          </a:p>
          <a:p>
            <a:r>
              <a:rPr lang="fi-FI" sz="1800" dirty="0"/>
              <a:t>Vuorovaikutus</a:t>
            </a:r>
          </a:p>
          <a:p>
            <a:r>
              <a:rPr lang="fi-FI" sz="1800" dirty="0"/>
              <a:t>Newtonin lait</a:t>
            </a:r>
          </a:p>
          <a:p>
            <a:r>
              <a:rPr lang="fi-FI" sz="1800" dirty="0"/>
              <a:t>Voima ja vastavoima</a:t>
            </a:r>
          </a:p>
          <a:p>
            <a:r>
              <a:rPr lang="fi-FI" sz="1800" dirty="0"/>
              <a:t>Ukkonen</a:t>
            </a:r>
          </a:p>
          <a:p>
            <a:r>
              <a:rPr lang="fi-FI" sz="1800" dirty="0"/>
              <a:t>Ääni</a:t>
            </a:r>
          </a:p>
          <a:p>
            <a:r>
              <a:rPr lang="fi-FI" sz="1800" dirty="0"/>
              <a:t>Maan magneettikenttä</a:t>
            </a:r>
          </a:p>
          <a:p>
            <a:r>
              <a:rPr lang="fi-FI" sz="1800" dirty="0"/>
              <a:t>Valo</a:t>
            </a:r>
          </a:p>
          <a:p>
            <a:r>
              <a:rPr lang="fi-FI" sz="1800" dirty="0"/>
              <a:t>Liike ja sen kuvailu</a:t>
            </a:r>
          </a:p>
          <a:p>
            <a:r>
              <a:rPr lang="fi-FI" sz="1800" dirty="0"/>
              <a:t>paine</a:t>
            </a:r>
          </a:p>
        </p:txBody>
      </p:sp>
    </p:spTree>
    <p:extLst>
      <p:ext uri="{BB962C8B-B14F-4D97-AF65-F5344CB8AC3E}">
        <p14:creationId xmlns:p14="http://schemas.microsoft.com/office/powerpoint/2010/main" val="37841889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8FA4646-9819-4605-87B1-D21E02453A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Miten fysiikan tutkimus tapahtuu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A176CEF3-46B4-4530-B4C3-F8F35EDFE4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6690308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C7FA3D0-114C-4C16-830C-BF1CF779F3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Mitä avoimia kysymyksiä fysiikkaan liittyy?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54CD0EC-220D-4112-82BE-222FE08B7C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i-FI" dirty="0"/>
              <a:t>Tiedetään vastaus</a:t>
            </a:r>
          </a:p>
          <a:p>
            <a:r>
              <a:rPr lang="fi-FI" dirty="0"/>
              <a:t>Milloin aurinko tuhoutuu</a:t>
            </a:r>
          </a:p>
          <a:p>
            <a:r>
              <a:rPr lang="fi-FI" dirty="0"/>
              <a:t>Ydinfuusio</a:t>
            </a:r>
          </a:p>
          <a:p>
            <a:endParaRPr lang="fi-FI" dirty="0"/>
          </a:p>
          <a:p>
            <a:r>
              <a:rPr lang="fi-FI" dirty="0"/>
              <a:t>On teorioita</a:t>
            </a:r>
          </a:p>
          <a:p>
            <a:r>
              <a:rPr lang="fi-FI" dirty="0"/>
              <a:t>aikamatkustus</a:t>
            </a:r>
          </a:p>
          <a:p>
            <a:endParaRPr lang="fi-FI" dirty="0"/>
          </a:p>
          <a:p>
            <a:r>
              <a:rPr lang="fi-FI" dirty="0"/>
              <a:t>Täysin avoin ongelma</a:t>
            </a:r>
          </a:p>
          <a:p>
            <a:r>
              <a:rPr lang="fi-FI" dirty="0"/>
              <a:t>Aika fysiikan ilmiönä</a:t>
            </a:r>
          </a:p>
        </p:txBody>
      </p:sp>
    </p:spTree>
    <p:extLst>
      <p:ext uri="{BB962C8B-B14F-4D97-AF65-F5344CB8AC3E}">
        <p14:creationId xmlns:p14="http://schemas.microsoft.com/office/powerpoint/2010/main" val="14286133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16995E1-3AB9-429B-9C0A-79D75CEFAA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Mihin fysiikkaa tarvitaan?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2E47BCF5-1C94-42A2-8589-8A854FCF28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Valo, lämpö ja sähkö</a:t>
            </a:r>
          </a:p>
          <a:p>
            <a:r>
              <a:rPr lang="fi-FI" dirty="0"/>
              <a:t>Opiskeluun</a:t>
            </a:r>
          </a:p>
          <a:p>
            <a:r>
              <a:rPr lang="fi-FI" dirty="0"/>
              <a:t>Nopeuden mittaaminen</a:t>
            </a:r>
          </a:p>
          <a:p>
            <a:r>
              <a:rPr lang="fi-FI" dirty="0"/>
              <a:t>Veneiden </a:t>
            </a:r>
            <a:r>
              <a:rPr lang="fi-FI" dirty="0" err="1"/>
              <a:t>yms</a:t>
            </a:r>
            <a:r>
              <a:rPr lang="fi-FI" dirty="0"/>
              <a:t> rakentaminen</a:t>
            </a:r>
          </a:p>
          <a:p>
            <a:r>
              <a:rPr lang="fi-FI" dirty="0"/>
              <a:t>Talon rakentaminen</a:t>
            </a:r>
          </a:p>
          <a:p>
            <a:r>
              <a:rPr lang="fi-FI" dirty="0"/>
              <a:t>Energian tuotanto</a:t>
            </a:r>
          </a:p>
          <a:p>
            <a:r>
              <a:rPr lang="fi-FI" dirty="0"/>
              <a:t>Ulkovälineiden tekeminen</a:t>
            </a:r>
          </a:p>
        </p:txBody>
      </p:sp>
    </p:spTree>
    <p:extLst>
      <p:ext uri="{BB962C8B-B14F-4D97-AF65-F5344CB8AC3E}">
        <p14:creationId xmlns:p14="http://schemas.microsoft.com/office/powerpoint/2010/main" val="14523296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B6D2D18-C4EB-4768-9B44-3FD8D043CE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A9B791AE-AD5D-49BA-A70D-8DAB8D5ECC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Tehtäviä:1-4, 1-5, 1-6, 1-9</a:t>
            </a:r>
          </a:p>
        </p:txBody>
      </p:sp>
    </p:spTree>
    <p:extLst>
      <p:ext uri="{BB962C8B-B14F-4D97-AF65-F5344CB8AC3E}">
        <p14:creationId xmlns:p14="http://schemas.microsoft.com/office/powerpoint/2010/main" val="7220092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239</TotalTime>
  <Words>124</Words>
  <Application>Microsoft Office PowerPoint</Application>
  <PresentationFormat>Laajakuva</PresentationFormat>
  <Paragraphs>45</Paragraphs>
  <Slides>7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Office-teema</vt:lpstr>
      <vt:lpstr>FY1 ja FY2</vt:lpstr>
      <vt:lpstr>Arviointi</vt:lpstr>
      <vt:lpstr>Mitä fysiikka tutkii</vt:lpstr>
      <vt:lpstr>Miten fysiikan tutkimus tapahtuu</vt:lpstr>
      <vt:lpstr>Mitä avoimia kysymyksiä fysiikkaan liittyy?</vt:lpstr>
      <vt:lpstr>Mihin fysiikkaa tarvitaan?</vt:lpstr>
      <vt:lpstr>PowerPoint-esitys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FY1 ja FY2</dc:title>
  <dc:creator>Leppänen Riku Joonatan</dc:creator>
  <cp:lastModifiedBy>Leppänen Riku Joonatan</cp:lastModifiedBy>
  <cp:revision>11</cp:revision>
  <dcterms:created xsi:type="dcterms:W3CDTF">2021-10-03T14:43:22Z</dcterms:created>
  <dcterms:modified xsi:type="dcterms:W3CDTF">2025-09-30T10:43:59Z</dcterms:modified>
</cp:coreProperties>
</file>