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77" d="100"/>
          <a:sy n="77" d="100"/>
        </p:scale>
        <p:origin x="268" y="-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4FAA7B-9A8B-98D9-A5F4-F8FD53357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196A616-8116-D9EF-44EF-9753645F0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31063A-1A7E-4F75-ACFF-41CFB29FE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7AE9B1-1267-3DCD-E932-CCD2382FA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89EFE3-7BE0-8E1B-0EC0-E2BA47414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7962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AB5F1D-8457-FDBD-0680-9D9D50650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0D702F9-A125-628F-F429-28178667E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056684-D3EC-9558-C5F9-7712EBA90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56C431-9BF9-5EF1-8670-942DC3926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B8E6D2-4C1B-CEC6-EDD0-A9ECFC5C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94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8C99F8A-8095-5530-7267-E0AFCAE31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79DD9C1-6810-77D9-9BAC-F7F83161C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C10ED8-DFA9-C267-C761-6F167B45C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076117-BE71-1D36-05BC-40FA5B55F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551FB7-9CC6-23AA-D6D0-22326882A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04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DC55D3-E092-6A2C-503C-A4B4B4919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8A2CC8-5F8D-8F00-C814-E34D20014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92FE64-6E7D-BA07-86AA-523E35D64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0C1FAE-80DC-3AEC-2DA8-6E3FFA83B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F52010-0A93-54FE-CF44-DC35ED87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41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261FDE-C666-42D1-427A-693C312A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FA692A7-FA12-5518-A48D-24B9A76C2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0C2A61-C1CE-3595-7849-F7DE0379A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C7C3D0-A652-FED4-BC8D-16A0CA433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384189-8D03-1DFD-D7F2-89FABD54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199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95156B-D378-F121-EA23-A8E7C225F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2E51CB-5A05-9F7D-6CF5-BE2ED4FD87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081513-45D6-2580-EBF2-DCBA8DBEF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333669-0560-CC68-22A6-3C5008A78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C6633F8-2FB7-DB9B-CC7A-825BC74F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0126E1F-4A02-3F08-D4B2-212A80F1D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492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0C9BEE-81B0-0F34-3493-DCE4B7E22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E27B04-2830-B255-BF05-BE108723F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DA70DA-9B2C-988C-1512-2A1730861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5DCFF5-6716-4270-D81B-BA67C5F19A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A20173A-9A05-F0D1-88C8-EE1F27CF3B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278FCA9-32B5-7524-4927-749B1D971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3A24193-FDE0-43B2-23BB-86BBABA5A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C7E4436-ED02-51D1-A3C5-6080DED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125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AE6795-45C5-A78E-4F62-98DD97E5A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16FEA38-26FC-59F9-7A1A-A5A377898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F1D4E29-6F47-65C8-8114-A214F0A9D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CFCD71F-473C-AC8D-5E94-C92D825A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569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334489E-6135-5F5B-8A08-FBD78819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0C2F88B-0532-361D-E205-9DD80014F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92A75B3-12F1-6711-E29F-9C810492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016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25CEFD-755E-B799-C94C-7E47B8B7E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EE0F2C-4BB7-773E-3FB7-4E7020E30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9FFBB0E-F1FE-6BFA-D7EC-C82D80E6A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74DA468-C91D-375C-9BB9-43C049B3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7C6F6F-70C3-F1B8-CE05-CA16FA125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2217C6-C747-AAC3-21BA-017D238F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1402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576158-1AE1-6D43-38AB-10520746D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F2FF234-1D98-0038-FB48-F69A8CDD8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7B8D3AB-E5E6-830D-646C-B4A7A9AF6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4F54D8B-6F1E-4A7C-8C1B-1E1AE9B11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18AB27A-F31B-7A9B-7BEE-EDEC9CA1E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ED83FD1-27B8-B1A8-C726-1630A2728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553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A40F2C5-CA51-9F9F-AEDC-FCF539529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B415F3C-30F6-DA3B-7159-F588436FA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09AA28-F308-ACC5-5A9B-BF1091E9C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06EC6-24EF-4AB8-8F07-64BE22EF0222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985F7A-A24F-2B51-2C9E-B523395AC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6420B9-E669-BD8A-1CD5-B8DBCB9440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126D9-89C8-40F8-8806-FFD656A59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35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66AF1F-57C0-8BA0-FF82-2A933E1CEF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A3DCF71-0B70-8979-EDA0-414BC308C5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061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BC0EF5-E5DE-78D7-9544-4E51F9CF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Ennakkotietoja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8452CA-73D9-E71E-C98D-4EB27F851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Energiajuomat</a:t>
            </a:r>
          </a:p>
          <a:p>
            <a:r>
              <a:rPr lang="fi-FI" dirty="0"/>
              <a:t>Liike-energia</a:t>
            </a:r>
          </a:p>
          <a:p>
            <a:r>
              <a:rPr lang="fi-FI" dirty="0"/>
              <a:t>Ampeeri ja voltti (sähkö)</a:t>
            </a:r>
          </a:p>
          <a:p>
            <a:r>
              <a:rPr lang="fi-FI" dirty="0"/>
              <a:t>Joule</a:t>
            </a:r>
          </a:p>
          <a:p>
            <a:r>
              <a:rPr lang="fi-FI" dirty="0"/>
              <a:t>Watti (teho)</a:t>
            </a:r>
          </a:p>
          <a:p>
            <a:r>
              <a:rPr lang="fi-FI" dirty="0"/>
              <a:t>Sähköenergia</a:t>
            </a:r>
          </a:p>
          <a:p>
            <a:r>
              <a:rPr lang="fi-FI" dirty="0"/>
              <a:t>Tietokoneet yms. elektroniikka</a:t>
            </a:r>
          </a:p>
          <a:p>
            <a:r>
              <a:rPr lang="fi-FI" dirty="0"/>
              <a:t>Tehtaat</a:t>
            </a:r>
          </a:p>
          <a:p>
            <a:r>
              <a:rPr lang="fi-FI" dirty="0"/>
              <a:t>Ruoka/kemiallinen energia</a:t>
            </a:r>
          </a:p>
          <a:p>
            <a:r>
              <a:rPr lang="fi-FI" dirty="0"/>
              <a:t>Valo</a:t>
            </a:r>
          </a:p>
          <a:p>
            <a:r>
              <a:rPr lang="fi-FI" dirty="0"/>
              <a:t>Lämpö</a:t>
            </a:r>
          </a:p>
          <a:p>
            <a:r>
              <a:rPr lang="fi-FI" dirty="0"/>
              <a:t>Energiahoito</a:t>
            </a:r>
          </a:p>
          <a:p>
            <a:r>
              <a:rPr lang="fi-FI" dirty="0"/>
              <a:t>salama</a:t>
            </a:r>
          </a:p>
        </p:txBody>
      </p:sp>
    </p:spTree>
    <p:extLst>
      <p:ext uri="{BB962C8B-B14F-4D97-AF65-F5344CB8AC3E}">
        <p14:creationId xmlns:p14="http://schemas.microsoft.com/office/powerpoint/2010/main" val="2289328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061812-9925-84F2-2CBF-D8493BB0B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 säilyminen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EEBE20-A3A4-69C0-29C3-8068046E0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Energian säilymislaki: Energiaa ei katoa tai synny, se vain muuttaa muotoaan</a:t>
            </a:r>
          </a:p>
          <a:p>
            <a:r>
              <a:rPr lang="fi-FI" dirty="0"/>
              <a:t>Energian huononeminen</a:t>
            </a:r>
          </a:p>
          <a:p>
            <a:r>
              <a:rPr lang="fi-FI" dirty="0"/>
              <a:t>Energia muuttuu käytettäessä muotoon jolla on vaikeampi tehdä työtä</a:t>
            </a:r>
          </a:p>
        </p:txBody>
      </p:sp>
    </p:spTree>
    <p:extLst>
      <p:ext uri="{BB962C8B-B14F-4D97-AF65-F5344CB8AC3E}">
        <p14:creationId xmlns:p14="http://schemas.microsoft.com/office/powerpoint/2010/main" val="2870160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66E5C8-6637-EE33-21E1-2EC96E9CF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 muotoja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196E21-55C6-4E3A-3D87-2C017B02C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Liike-energia</a:t>
            </a:r>
          </a:p>
          <a:p>
            <a:r>
              <a:rPr lang="fi-FI" dirty="0"/>
              <a:t>Sähköenergia</a:t>
            </a:r>
          </a:p>
          <a:p>
            <a:r>
              <a:rPr lang="fi-FI" dirty="0"/>
              <a:t>Ruoka/kemiallinen energia</a:t>
            </a:r>
          </a:p>
          <a:p>
            <a:r>
              <a:rPr lang="fi-FI" dirty="0"/>
              <a:t>Valo</a:t>
            </a:r>
          </a:p>
          <a:p>
            <a:r>
              <a:rPr lang="fi-FI" dirty="0"/>
              <a:t>Lämpö</a:t>
            </a:r>
          </a:p>
          <a:p>
            <a:r>
              <a:rPr lang="fi-FI" dirty="0"/>
              <a:t>Potentiaalienergia</a:t>
            </a:r>
          </a:p>
          <a:p>
            <a:r>
              <a:rPr lang="fi-FI" dirty="0"/>
              <a:t>Ääni (aaltoliikkeen energia)</a:t>
            </a:r>
          </a:p>
          <a:p>
            <a:r>
              <a:rPr lang="fi-FI" dirty="0"/>
              <a:t>Massa</a:t>
            </a:r>
          </a:p>
        </p:txBody>
      </p:sp>
    </p:spTree>
    <p:extLst>
      <p:ext uri="{BB962C8B-B14F-4D97-AF65-F5344CB8AC3E}">
        <p14:creationId xmlns:p14="http://schemas.microsoft.com/office/powerpoint/2010/main" val="1877168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FDCAC0-E1A1-459C-BD45-26490286D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Sidottu ja vapaa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F40AD9-A341-4C9B-8759-4AFF14BE5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Vapaa energia pystyy tekemään työtä (liike-energia)</a:t>
            </a:r>
          </a:p>
          <a:p>
            <a:r>
              <a:rPr lang="fi-FI" dirty="0"/>
              <a:t>Sidottu energia pitää muuttaa ensin toiseen muotoon, jotta sillä voi tehdä työtä (kemiallinen energia)</a:t>
            </a:r>
          </a:p>
        </p:txBody>
      </p:sp>
    </p:spTree>
    <p:extLst>
      <p:ext uri="{BB962C8B-B14F-4D97-AF65-F5344CB8AC3E}">
        <p14:creationId xmlns:p14="http://schemas.microsoft.com/office/powerpoint/2010/main" val="3179647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CB8609-087E-5473-ABD2-B6E5FB39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Energiakaavio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BB5C3A-E0C6-C2FE-FD30-712A80C82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Laatikon koko kertoo kyseisen energiamuodon määrästä</a:t>
            </a:r>
          </a:p>
          <a:p>
            <a:r>
              <a:rPr lang="fi-FI" dirty="0"/>
              <a:t>Kokonaisenergia säilyy eli laatikoiden koko laskettuna yhteen alussa ja lopussa on sama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5E4F42A-39B9-F254-3194-585E7DCD0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526" y="3847988"/>
            <a:ext cx="6363588" cy="160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547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3DA7F7-6A1F-399E-04E2-FDABE7468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Energiantuotantotapoja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5C184F-3E7C-F152-9399-FB80A1C0A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Uusiutuvia:</a:t>
            </a:r>
          </a:p>
          <a:p>
            <a:r>
              <a:rPr lang="fi-FI" dirty="0"/>
              <a:t>Tuuli</a:t>
            </a:r>
          </a:p>
          <a:p>
            <a:r>
              <a:rPr lang="fi-FI" dirty="0"/>
              <a:t>Vesi</a:t>
            </a:r>
          </a:p>
          <a:p>
            <a:r>
              <a:rPr lang="fi-FI" dirty="0"/>
              <a:t>Aurinko</a:t>
            </a:r>
          </a:p>
          <a:p>
            <a:r>
              <a:rPr lang="fi-FI" dirty="0"/>
              <a:t>Aaltovoimala</a:t>
            </a:r>
          </a:p>
          <a:p>
            <a:r>
              <a:rPr lang="fi-FI" dirty="0"/>
              <a:t>Maalämpö/geoterminen energia</a:t>
            </a:r>
          </a:p>
          <a:p>
            <a:r>
              <a:rPr lang="fi-FI" dirty="0"/>
              <a:t>bioenergia</a:t>
            </a:r>
          </a:p>
          <a:p>
            <a:r>
              <a:rPr lang="fi-FI" dirty="0"/>
              <a:t>Uusiutumattomia:</a:t>
            </a:r>
          </a:p>
          <a:p>
            <a:r>
              <a:rPr lang="fi-FI" dirty="0"/>
              <a:t>Hiili</a:t>
            </a:r>
          </a:p>
          <a:p>
            <a:r>
              <a:rPr lang="fi-FI" dirty="0"/>
              <a:t>Maakaasu</a:t>
            </a:r>
          </a:p>
          <a:p>
            <a:r>
              <a:rPr lang="fi-FI" dirty="0"/>
              <a:t>Ydinvoima</a:t>
            </a:r>
          </a:p>
          <a:p>
            <a:r>
              <a:rPr lang="fi-FI" dirty="0"/>
              <a:t>Turve</a:t>
            </a:r>
          </a:p>
          <a:p>
            <a:r>
              <a:rPr lang="fi-FI"/>
              <a:t>Maaöljy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150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139</Words>
  <Application>Microsoft Office PowerPoint</Application>
  <PresentationFormat>Laajakuva</PresentationFormat>
  <Paragraphs>48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Energia</vt:lpstr>
      <vt:lpstr>Ennakkotietoja</vt:lpstr>
      <vt:lpstr>Energian säilyminen</vt:lpstr>
      <vt:lpstr>Energian muotoja</vt:lpstr>
      <vt:lpstr>Sidottu ja vapaa energia</vt:lpstr>
      <vt:lpstr>Energiakaavio</vt:lpstr>
      <vt:lpstr>Energiantuotantotapoja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</dc:title>
  <dc:creator>Leppänen Riku Joonatan</dc:creator>
  <cp:lastModifiedBy>Leppänen Riku Joonatan</cp:lastModifiedBy>
  <cp:revision>6</cp:revision>
  <dcterms:created xsi:type="dcterms:W3CDTF">2022-10-31T09:35:31Z</dcterms:created>
  <dcterms:modified xsi:type="dcterms:W3CDTF">2025-10-28T11:01:24Z</dcterms:modified>
</cp:coreProperties>
</file>