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59" r:id="rId5"/>
    <p:sldId id="262" r:id="rId6"/>
    <p:sldId id="260" r:id="rId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72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25AF8DD-6AC9-4B56-A13C-973DD0C368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2083FC7-AC48-4AD1-AD3C-9E42B4AB70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6A0B2BA-6800-4205-BF9A-4162D312E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1D5BC-FADC-481D-B32D-95CCF6E0B13A}" type="datetimeFigureOut">
              <a:rPr lang="fi-FI" smtClean="0"/>
              <a:t>12.10.2026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693E10C-F8DC-4C2F-9D79-CFC6570D4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C4E52D4-6A78-47EC-B790-6525E344B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F8053-1AB5-41B9-BDB1-4D67F26DCD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231960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8961606-8A7D-4CFB-80F1-126261106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C477FDF-63D6-4174-917F-F3FB8CFDAC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017DB56-6143-4E1D-B8A8-1EC5DFDB1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1D5BC-FADC-481D-B32D-95CCF6E0B13A}" type="datetimeFigureOut">
              <a:rPr lang="fi-FI" smtClean="0"/>
              <a:t>12.10.2026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9DB5E6F-C2CD-45EA-8476-D7A15C5C47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9BE77BD-721A-42EC-B902-209697D6B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F8053-1AB5-41B9-BDB1-4D67F26DCD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50143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4F92E40-7AB2-425A-A291-A37E04449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A2D44B80-D03B-4510-B8B1-1C3558DA37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679199B-4FA8-46A3-AF40-CE19B5520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1D5BC-FADC-481D-B32D-95CCF6E0B13A}" type="datetimeFigureOut">
              <a:rPr lang="fi-FI" smtClean="0"/>
              <a:t>12.10.2026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3108E59-6A7A-4568-80EF-752876AFB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2E2E1AC-D9F5-4753-9EE4-B83E90560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F8053-1AB5-41B9-BDB1-4D67F26DCD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946549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8EDD256-9B96-4924-8C8F-B088F39A7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2938A1F-7C4D-4EBC-A539-3D935623A1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0DAA87F-84A4-47EB-AAA2-E541BAA53D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5106FD2-DC5B-4C90-B854-55611663D8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1D5BC-FADC-481D-B32D-95CCF6E0B13A}" type="datetimeFigureOut">
              <a:rPr lang="fi-FI" smtClean="0"/>
              <a:t>12.10.2026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7EAC6D8-FBFE-4914-B540-0C8F5C8A5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6952E37-ACDF-4717-9125-922E48CD9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F8053-1AB5-41B9-BDB1-4D67F26DCD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77844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0A2044E-5955-4A16-9D2F-2A9034AF0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DEEB2FA-24FF-4125-A5FA-CBF59736C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69CDE027-AA7C-4A25-9EE3-94454AF3EA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A2AE136A-2849-4121-A376-CA19778C7A9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566085C-7C58-4798-8352-AF1C62C09D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B7E1473D-1DF0-4177-912C-4DB64E6DFE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1D5BC-FADC-481D-B32D-95CCF6E0B13A}" type="datetimeFigureOut">
              <a:rPr lang="fi-FI" smtClean="0"/>
              <a:t>12.10.2026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8ED0F7BF-921B-4C4E-94C6-96DB04E8CB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6AECEEE-EF72-4190-A487-BC78EA0AB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F8053-1AB5-41B9-BDB1-4D67F26DCD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10519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BC48D03-B11F-4DBE-BF74-D9520F2E1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51C9591-135E-4351-AB0F-358126B19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1D5BC-FADC-481D-B32D-95CCF6E0B13A}" type="datetimeFigureOut">
              <a:rPr lang="fi-FI" smtClean="0"/>
              <a:t>12.10.2026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E86D980E-4C14-4DD0-A291-B37536912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7C4E075-D1F4-4F20-AA72-BDA83C472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F8053-1AB5-41B9-BDB1-4D67F26DCD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578414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91446909-C6C4-452A-8A2A-69A5613D6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1D5BC-FADC-481D-B32D-95CCF6E0B13A}" type="datetimeFigureOut">
              <a:rPr lang="fi-FI" smtClean="0"/>
              <a:t>12.10.2026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868BF98E-40EF-4BBE-A0F1-B825EDAB7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EDB456E-A97D-472F-B32A-DB1596CA1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F8053-1AB5-41B9-BDB1-4D67F26DCD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2865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6795B0-96C4-42E5-ABDA-E0B6AE7B0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C942693-84C3-4995-9852-14E758A6B3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9D46B18-7F3D-449D-845B-8ADED66EF9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B6F5F4B-19C3-4AA9-A6E6-35F6A7355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1D5BC-FADC-481D-B32D-95CCF6E0B13A}" type="datetimeFigureOut">
              <a:rPr lang="fi-FI" smtClean="0"/>
              <a:t>12.10.2026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77D2731-A4F9-436E-80DB-BFCB3C378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46C61BD-483B-4C39-99B2-82C619951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F8053-1AB5-41B9-BDB1-4D67F26DCD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49611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1DABE1D-D07B-4770-B7F1-7F53717E1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4DBAD3F6-74A4-48E2-BD5F-01C2C94696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45AF606-D213-4078-AF06-0048071226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CCDB48F-D54A-47BF-992E-84E68ED37B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1D5BC-FADC-481D-B32D-95CCF6E0B13A}" type="datetimeFigureOut">
              <a:rPr lang="fi-FI" smtClean="0"/>
              <a:t>12.10.2026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04802EA-1F16-4B61-A937-A8F854790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27FE4F5-17D6-40B1-9F89-DC52F0536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F8053-1AB5-41B9-BDB1-4D67F26DCD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19973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87E755A-2224-4A92-B0D8-52518818D2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DC984A97-5D6B-4C47-A08B-2DFA5687BC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F5AE3D7-C763-44C7-9A78-97C194BAB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1D5BC-FADC-481D-B32D-95CCF6E0B13A}" type="datetimeFigureOut">
              <a:rPr lang="fi-FI" smtClean="0"/>
              <a:t>12.10.2026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6D7AE25-930D-459B-AA57-2281D65E7B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B85FF77-792F-463A-B7E2-340C489224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F8053-1AB5-41B9-BDB1-4D67F26DCD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781934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45877F7E-D8E3-42DE-8219-38D3507888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3593E7B-0F7C-476B-A323-D8C7168345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E23223E-3CC1-478D-B726-8953858A2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1D5BC-FADC-481D-B32D-95CCF6E0B13A}" type="datetimeFigureOut">
              <a:rPr lang="fi-FI" smtClean="0"/>
              <a:t>12.10.2026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987A4E1-D782-4330-9BB1-328D3C0BD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38CB2A1-FC91-4F62-A538-52C6B5611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F8053-1AB5-41B9-BDB1-4D67F26DCD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67443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A7200B88-578F-4501-8A93-440B7EC27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BA0DC90-557C-42BD-B9EF-45E47F3C6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8859841-9176-4F9D-A895-90AFEA657A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1D5BC-FADC-481D-B32D-95CCF6E0B13A}" type="datetimeFigureOut">
              <a:rPr lang="fi-FI" smtClean="0"/>
              <a:t>12.10.2026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569F3C7-EE2E-4D3E-8AD3-7A93914FB9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2888941-5D54-4A8B-8561-4FE5D5D7F4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F8053-1AB5-41B9-BDB1-4D67F26DCDF0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09203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5C2C991-586C-468E-B4FE-D3491E25F1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Atomin rakenne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ECE9790B-F8BA-4BFC-B48F-792FE0F448E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49686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ADFAF0F-84AE-4516-9988-E586E080E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Bohrin</a:t>
            </a:r>
            <a:r>
              <a:rPr lang="fi-FI" dirty="0"/>
              <a:t> atomimalli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1C626A2-823A-4B6E-BA1A-BAC9866747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Ydin ja ympärillä elektronikuoret</a:t>
            </a:r>
          </a:p>
          <a:p>
            <a:r>
              <a:rPr lang="fi-FI" dirty="0"/>
              <a:t>Elektronit kiertävät ydintä kvantittuneilla ympyrä radoilla</a:t>
            </a:r>
          </a:p>
          <a:p>
            <a:r>
              <a:rPr lang="fi-FI" dirty="0"/>
              <a:t>Ongelma: elektronin pitäisi säteillä energiaa </a:t>
            </a:r>
            <a:r>
              <a:rPr lang="fi-FI" dirty="0" err="1"/>
              <a:t>smg</a:t>
            </a:r>
            <a:r>
              <a:rPr lang="fi-FI" dirty="0"/>
              <a:t>-säteilynä</a:t>
            </a:r>
          </a:p>
        </p:txBody>
      </p:sp>
    </p:spTree>
    <p:extLst>
      <p:ext uri="{BB962C8B-B14F-4D97-AF65-F5344CB8AC3E}">
        <p14:creationId xmlns:p14="http://schemas.microsoft.com/office/powerpoint/2010/main" val="1182280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967F4F3-40C1-E3E5-0B9A-E89BCD309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kvanttimekaaninen atomimalli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04EAB94-5070-01CE-712E-85BDBF8928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Elektroni tulkitaan aalloksi. Stabiileja alueita ovat ne joissa elektroni muodostaa seisovan aallon ytimen ympärille</a:t>
            </a:r>
          </a:p>
          <a:p>
            <a:r>
              <a:rPr lang="fi-FI" dirty="0" err="1"/>
              <a:t>Schrödingerin</a:t>
            </a:r>
            <a:r>
              <a:rPr lang="fi-FI" dirty="0"/>
              <a:t> aaltoyhtälö antaa todennäköisyyden mistä elektroni löytyy jos sen paikka mitataan</a:t>
            </a:r>
          </a:p>
          <a:p>
            <a:r>
              <a:rPr lang="fi-FI" dirty="0" err="1"/>
              <a:t>Heisenbergin</a:t>
            </a:r>
            <a:r>
              <a:rPr lang="fi-FI" dirty="0"/>
              <a:t> epätarkkuusperiaatteen mukaan elektronin paikkaa ja liikemäärää ei voi tietää saman aikaisesti tarkasti</a:t>
            </a:r>
          </a:p>
          <a:p>
            <a:r>
              <a:rPr lang="fi-FI" dirty="0"/>
              <a:t>Perustilassa elektroni on mahdollisimman alhaisella energiatasolla</a:t>
            </a:r>
          </a:p>
          <a:p>
            <a:r>
              <a:rPr lang="fi-FI" dirty="0"/>
              <a:t>Jos elektronille annetaan sopiva määrä energiaa (esim. fotonilla) se saadaan viritettyä ylemmälle energiatasolle</a:t>
            </a:r>
          </a:p>
        </p:txBody>
      </p:sp>
    </p:spTree>
    <p:extLst>
      <p:ext uri="{BB962C8B-B14F-4D97-AF65-F5344CB8AC3E}">
        <p14:creationId xmlns:p14="http://schemas.microsoft.com/office/powerpoint/2010/main" val="2083360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A0A42AD-E07D-466D-AE8B-21CE836C5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Energiatasokaavio ja kvanttimekaaninen atomimalli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FEF7F34-7B93-49CB-ADD7-2B0773328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Elektronin virittämiseen perustilalta viritystiloille tarvitsee täsmälleen oikean määrän energiaa</a:t>
            </a:r>
          </a:p>
          <a:p>
            <a:r>
              <a:rPr lang="fi-FI" dirty="0"/>
              <a:t>Viritystila voi purkautua joko kokonaan tai alempien viritystilojen kautta</a:t>
            </a:r>
          </a:p>
          <a:p>
            <a:r>
              <a:rPr lang="fi-FI" dirty="0"/>
              <a:t>Tämän takia emissiospektrissä on enemmän viivoja kuin absorptiospektrissä</a:t>
            </a:r>
          </a:p>
          <a:p>
            <a:r>
              <a:rPr lang="fi-FI" dirty="0"/>
              <a:t>Jos elektronin vastaanottama energia on suurempi kuin perustilan negatiivinen energia, elektroni lähtee irti ja ylimääräinen energia jää elektronin liike-energiaksi</a:t>
            </a:r>
          </a:p>
        </p:txBody>
      </p:sp>
    </p:spTree>
    <p:extLst>
      <p:ext uri="{BB962C8B-B14F-4D97-AF65-F5344CB8AC3E}">
        <p14:creationId xmlns:p14="http://schemas.microsoft.com/office/powerpoint/2010/main" val="3528787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BCFD758-D49A-B749-56C4-7AF8AC2DA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Elektronin kvanttiluvut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DCB8F2B-8CF2-D83E-6044-F2185F86F3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endParaRPr lang="fi-FI" dirty="0"/>
          </a:p>
          <a:p>
            <a:r>
              <a:rPr lang="fi-FI" dirty="0"/>
              <a:t>Spin on elektronin ominaisuus joka kuvaa pyörimistä</a:t>
            </a:r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47AF941B-D866-44F1-0C72-BDCAA0E18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079" y="1267464"/>
            <a:ext cx="7295727" cy="4029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736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56E7436-252F-483F-9484-940AEA181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Tehtäviä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FD69C3E-2234-4ACA-A25A-4E44355597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4-5, 4-8, 4-10, 4-11, 4-13, 4-19</a:t>
            </a:r>
          </a:p>
        </p:txBody>
      </p:sp>
    </p:spTree>
    <p:extLst>
      <p:ext uri="{BB962C8B-B14F-4D97-AF65-F5344CB8AC3E}">
        <p14:creationId xmlns:p14="http://schemas.microsoft.com/office/powerpoint/2010/main" val="19603532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155</Words>
  <Application>Microsoft Office PowerPoint</Application>
  <PresentationFormat>Laajakuva</PresentationFormat>
  <Paragraphs>27</Paragraphs>
  <Slides>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Office-teema</vt:lpstr>
      <vt:lpstr>Atomin rakenne</vt:lpstr>
      <vt:lpstr>Bohrin atomimalli</vt:lpstr>
      <vt:lpstr>kvanttimekaaninen atomimalli</vt:lpstr>
      <vt:lpstr>Energiatasokaavio ja kvanttimekaaninen atomimalli</vt:lpstr>
      <vt:lpstr>Elektronin kvanttiluvut</vt:lpstr>
      <vt:lpstr>Tehtäviä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Atomin rakenne</dc:title>
  <dc:creator>Riku</dc:creator>
  <cp:lastModifiedBy>Leppänen Riku Joonatan</cp:lastModifiedBy>
  <cp:revision>5</cp:revision>
  <dcterms:created xsi:type="dcterms:W3CDTF">2020-10-12T15:51:43Z</dcterms:created>
  <dcterms:modified xsi:type="dcterms:W3CDTF">2026-10-12T10:05:56Z</dcterms:modified>
</cp:coreProperties>
</file>