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8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68CF89-D655-473D-A207-6E1009BFC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15AF6FD-9722-4713-8B25-C8D69F3E94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4963F1-1FCB-4788-B8A8-0FC308958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9526-74F8-4142-B325-A0125CD65D58}" type="datetimeFigureOut">
              <a:rPr lang="fi-FI" smtClean="0"/>
              <a:t>26.10.2025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E77ED8-3A51-40C2-B759-18C55770D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ADC63F-A486-4C66-B29A-625188459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7838-1E0C-40A5-9A03-A94028FBD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5486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9F758A-B2AC-42A4-8AF4-BD14012A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92A2F31-F3EF-45D5-946E-32422B8A8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848155-2EEE-4534-B92F-8B83000CE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9526-74F8-4142-B325-A0125CD65D58}" type="datetimeFigureOut">
              <a:rPr lang="fi-FI" smtClean="0"/>
              <a:t>26.10.2025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FBFF149-1015-4E9D-B2FA-12E2F59EA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60E627-6D19-4141-ABE4-43694ABAB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7838-1E0C-40A5-9A03-A94028FBD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44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DB286A9-8626-4238-BDFE-D23C00157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11A547F-524A-43D1-BE5C-8F8E3E4B0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32EB8A-1359-40E3-9564-12746C3F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9526-74F8-4142-B325-A0125CD65D58}" type="datetimeFigureOut">
              <a:rPr lang="fi-FI" smtClean="0"/>
              <a:t>26.10.2025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CA3E62-9E4C-47AA-9F9B-A23F8A3F6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1B54D0-A6E5-4251-B69B-87A82778C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7838-1E0C-40A5-9A03-A94028FBD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064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D61C67-4A2A-4699-949D-A4E39C666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AC1973-3E6D-4922-BC0F-A7CBCB770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588ADB5-79E7-4487-95B1-A803E4F07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9526-74F8-4142-B325-A0125CD65D58}" type="datetimeFigureOut">
              <a:rPr lang="fi-FI" smtClean="0"/>
              <a:t>26.10.2025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88653B-BF99-416D-B001-35830422F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0E963A-8B7F-4B2E-81EE-BF4C5821D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7838-1E0C-40A5-9A03-A94028FBD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23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F15611-37A8-4E26-A361-C63B00DD9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D99C3FF-B9DC-4FCB-B71C-D3AE6D88C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A8B2C3-47BB-40E7-818E-3F86D9ACE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9526-74F8-4142-B325-A0125CD65D58}" type="datetimeFigureOut">
              <a:rPr lang="fi-FI" smtClean="0"/>
              <a:t>26.10.2025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26A521-C060-4974-83FE-7FAA464DF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C8345D-746C-4B6A-B458-146CFB5E3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7838-1E0C-40A5-9A03-A94028FBD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847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00704E-FDAC-4B95-93EF-C3E982ED3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2DDC9D-F9D7-4831-B0E8-96BB492348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71775AA-6573-4FD3-8D29-FDA8976B2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A5315DA-DC56-461C-9FD8-F1279CA08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9526-74F8-4142-B325-A0125CD65D58}" type="datetimeFigureOut">
              <a:rPr lang="fi-FI" smtClean="0"/>
              <a:t>26.10.2025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02BE7C-331C-441A-9E23-2B2BD9977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61697A1-5D18-4587-A0E5-980BCCD13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7838-1E0C-40A5-9A03-A94028FBD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061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895B5B-D6BC-4893-98DB-15E32E19A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434E9C-F30C-46E4-A40B-770125653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2264C74-B882-4FAE-80BC-CA43F4B83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D092EE9-A835-4C0C-B460-3143D09B7C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9D356CA-CC2F-4507-8F96-EA5D8DAA2B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9FA8FB7-BC59-4939-B14F-4384535CF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9526-74F8-4142-B325-A0125CD65D58}" type="datetimeFigureOut">
              <a:rPr lang="fi-FI" smtClean="0"/>
              <a:t>26.10.2025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ECCBC2C-352D-4D17-AF03-4F6A76E4C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D054AD0-27C5-40D8-B695-8411E2BA3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7838-1E0C-40A5-9A03-A94028FBD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245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FF869E-B6E3-4AEF-8930-2B3ED54E5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DD33F2B-C470-43FB-BE3C-3F3C5A4F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9526-74F8-4142-B325-A0125CD65D58}" type="datetimeFigureOut">
              <a:rPr lang="fi-FI" smtClean="0"/>
              <a:t>26.10.2025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69693A3-230E-4508-8023-09F33DF8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E000CBE-E5D4-427E-BD74-A9EEF2B15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7838-1E0C-40A5-9A03-A94028FBD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43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0717ECB-62C7-41F6-94B4-3A56F9940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9526-74F8-4142-B325-A0125CD65D58}" type="datetimeFigureOut">
              <a:rPr lang="fi-FI" smtClean="0"/>
              <a:t>26.10.2025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D2038D3-BE07-468B-9001-F10EA215D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1BD5C2D-C68B-4824-B81A-C43062BAA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7838-1E0C-40A5-9A03-A94028FBD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6734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DEB95E-3F0B-425F-ADF6-543F4BA02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CD08FC-C07B-4BF1-A736-150F82CB6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E33FE1E-4194-4168-889E-86FFC1FD4C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5CCDC6-348C-4274-B032-A8D1BC9A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9526-74F8-4142-B325-A0125CD65D58}" type="datetimeFigureOut">
              <a:rPr lang="fi-FI" smtClean="0"/>
              <a:t>26.10.2025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0D2E522-BEB7-47F7-B514-CE893FCAF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7E08062-FFD2-450B-ADD6-011375696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7838-1E0C-40A5-9A03-A94028FBD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9644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D4666B-6EA8-44B3-AD85-420CE415B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228B0E5-E571-4DD1-87F3-7B31FC90D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C79C166-A2EE-4184-BADC-21FADFCA8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851AB56-8315-4FCB-9DCA-94A89D668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9526-74F8-4142-B325-A0125CD65D58}" type="datetimeFigureOut">
              <a:rPr lang="fi-FI" smtClean="0"/>
              <a:t>26.10.2025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8C07820-3468-4EA2-A6FE-429ACC7EC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7BCDB2B-8054-4031-85C0-5FB81CE77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7838-1E0C-40A5-9A03-A94028FBD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314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B5D50-C006-4B04-B5FB-467F6779C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79C4711-6278-44CD-AC99-03356330F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D953EC-7ECB-4EDD-B7C2-5EF04FD029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19526-74F8-4142-B325-A0125CD65D58}" type="datetimeFigureOut">
              <a:rPr lang="fi-FI" smtClean="0"/>
              <a:t>26.10.2025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E781A0-7CF6-4AD4-8961-D7E63B37D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07FBD94-C097-4AF4-B68D-32A10D99B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D7838-1E0C-40A5-9A03-A94028FBD2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7661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A03F8E-FBAB-4064-A304-466FFE1A1E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Ydinsäteily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4A535B9-4AA3-48F9-AC21-A0CBFF30E1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939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00A1BD-392F-406C-9B3A-8A107EFCA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Gammasäteily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FFAAD5-94C3-4754-BD6C-60EFE4D47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ytimen viritystilat purkautuvat syntyy gammasäteilyä.</a:t>
            </a:r>
          </a:p>
          <a:p>
            <a:r>
              <a:rPr lang="fi-FI" dirty="0"/>
              <a:t>Ytimen viritystilojen energia on huomattavasti suurempi (</a:t>
            </a:r>
            <a:r>
              <a:rPr lang="fi-FI" dirty="0" err="1"/>
              <a:t>MeV</a:t>
            </a:r>
            <a:r>
              <a:rPr lang="fi-FI" dirty="0"/>
              <a:t>) kuin elektronien viritystilojen erot (</a:t>
            </a:r>
            <a:r>
              <a:rPr lang="fi-FI" dirty="0" err="1"/>
              <a:t>eV</a:t>
            </a:r>
            <a:r>
              <a:rPr lang="fi-FI" dirty="0"/>
              <a:t>)</a:t>
            </a:r>
          </a:p>
          <a:p>
            <a:r>
              <a:rPr lang="fi-FI" dirty="0"/>
              <a:t>Aallonpituus riippuu aineesta.</a:t>
            </a:r>
          </a:p>
        </p:txBody>
      </p:sp>
    </p:spTree>
    <p:extLst>
      <p:ext uri="{BB962C8B-B14F-4D97-AF65-F5344CB8AC3E}">
        <p14:creationId xmlns:p14="http://schemas.microsoft.com/office/powerpoint/2010/main" val="470007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52837C-24FF-450D-835F-BE3F6CA8E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Gammasäteily ja aine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451E02-3171-47A5-8320-BB72C2EB2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Parinmuodostus</a:t>
            </a:r>
          </a:p>
          <a:p>
            <a:r>
              <a:rPr lang="fi-FI" dirty="0"/>
              <a:t>Ytimen läheisyydessä riittävän suurienerginen fotoni voi muuttua elektroniksi ja positroniksi</a:t>
            </a:r>
          </a:p>
          <a:p>
            <a:r>
              <a:rPr lang="fi-FI" dirty="0"/>
              <a:t>Näin syntyneet positroni ja elektroni </a:t>
            </a:r>
            <a:r>
              <a:rPr lang="fi-FI" dirty="0" err="1"/>
              <a:t>annihiloituvat</a:t>
            </a:r>
            <a:endParaRPr lang="fi-FI" dirty="0"/>
          </a:p>
          <a:p>
            <a:r>
              <a:rPr lang="fi-FI" dirty="0"/>
              <a:t>Parinmuodostus tapahtuu useammin raskaan ytimen läheisyydessä</a:t>
            </a:r>
          </a:p>
          <a:p>
            <a:r>
              <a:rPr lang="fi-FI" dirty="0"/>
              <a:t>Liikemäärän säilyminen tarkoittaa että parinmuodostusta ei voi tapahtua ilman ydintä.</a:t>
            </a:r>
          </a:p>
          <a:p>
            <a:r>
              <a:rPr lang="fi-FI" dirty="0"/>
              <a:t>Muita tapoja reagoinnille?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68593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0739F8-29B1-4286-A2A5-0600B57F9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E460FC-47CB-44FF-955D-96E4561E6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8-3, 8-6, 8-7, 8-8, 8-9, 8-13</a:t>
            </a:r>
          </a:p>
        </p:txBody>
      </p:sp>
    </p:spTree>
    <p:extLst>
      <p:ext uri="{BB962C8B-B14F-4D97-AF65-F5344CB8AC3E}">
        <p14:creationId xmlns:p14="http://schemas.microsoft.com/office/powerpoint/2010/main" val="54643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3FCF45-47F1-4FFE-8A67-A9F7DF69B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A68F11-52AB-41DB-88C5-C067C254B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Osa atomeista on radioaktiivisia.</a:t>
            </a:r>
          </a:p>
          <a:p>
            <a:r>
              <a:rPr lang="fi-FI" dirty="0"/>
              <a:t>Mitä säteilyn muotoja näistä vapautuu?</a:t>
            </a:r>
          </a:p>
        </p:txBody>
      </p:sp>
    </p:spTree>
    <p:extLst>
      <p:ext uri="{BB962C8B-B14F-4D97-AF65-F5344CB8AC3E}">
        <p14:creationId xmlns:p14="http://schemas.microsoft.com/office/powerpoint/2010/main" val="4023382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30CC6C-B4A1-4F46-B1A2-936397A2C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Alfasäteily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B62D0D-D7C4-4EBA-98BC-999FC8283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on alfasäteily?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Hajoamisyhtälö</a:t>
            </a:r>
          </a:p>
          <a:p>
            <a:endParaRPr lang="fi-FI" dirty="0"/>
          </a:p>
          <a:p>
            <a:r>
              <a:rPr lang="fi-FI" dirty="0"/>
              <a:t>ionisointi</a:t>
            </a:r>
          </a:p>
        </p:txBody>
      </p:sp>
    </p:spTree>
    <p:extLst>
      <p:ext uri="{BB962C8B-B14F-4D97-AF65-F5344CB8AC3E}">
        <p14:creationId xmlns:p14="http://schemas.microsoft.com/office/powerpoint/2010/main" val="322353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4DCEE7-C0CB-4D3E-963A-73505E499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Beetasäteily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F2AEBA-62A0-46F0-B91C-2550490C9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on beetasäteily?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9243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Otsikko 1">
                <a:extLst>
                  <a:ext uri="{FF2B5EF4-FFF2-40B4-BE49-F238E27FC236}">
                    <a16:creationId xmlns:a16="http://schemas.microsoft.com/office/drawing/2014/main" id="{286EE692-50E6-4FAD-B6D7-B6DA7512C0C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h𝑎𝑗𝑜𝑎𝑚𝑖𝑛𝑒𝑛</m:t>
                      </m:r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2" name="Otsikko 1">
                <a:extLst>
                  <a:ext uri="{FF2B5EF4-FFF2-40B4-BE49-F238E27FC236}">
                    <a16:creationId xmlns:a16="http://schemas.microsoft.com/office/drawing/2014/main" id="{286EE692-50E6-4FAD-B6D7-B6DA7512C0C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3E8F4BF-ECCE-4F19-A8E0-842FC67FD73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Pre>
                      <m:sPre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Pre>
                          <m:sPrePr>
                            <m:ctrlP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PrePr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𝑍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sub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Pre>
                              <m:sPre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PrePr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b>
                              <m:sup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</m:sPr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bar>
                              <m:barPr>
                                <m:pos m:val="top"/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barPr>
                              <m:e>
                                <m:r>
                                  <m:rPr>
                                    <m:sty m:val="p"/>
                                  </m:rPr>
                                  <a:rPr lang="el-GR" b="0" i="1" smtClean="0">
                                    <a:latin typeface="Cambria Math" panose="02040503050406030204" pitchFamily="18" charset="0"/>
                                  </a:rPr>
                                  <m:t>ν</m:t>
                                </m:r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bar>
                          </m:e>
                        </m:sPre>
                      </m:e>
                    </m:sPre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3E8F4BF-ECCE-4F19-A8E0-842FC67FD7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5187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Otsikko 1">
                <a:extLst>
                  <a:ext uri="{FF2B5EF4-FFF2-40B4-BE49-F238E27FC236}">
                    <a16:creationId xmlns:a16="http://schemas.microsoft.com/office/drawing/2014/main" id="{AD598066-4945-4AF4-A373-AE34C51BE11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i-FI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fi-FI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h𝑎𝑗𝑜𝑎𝑚𝑖𝑛𝑒𝑛</m:t>
                      </m:r>
                    </m:oMath>
                  </m:oMathPara>
                </a14:m>
                <a:endParaRPr lang="fi-FI" dirty="0"/>
              </a:p>
            </p:txBody>
          </p:sp>
        </mc:Choice>
        <mc:Fallback>
          <p:sp>
            <p:nvSpPr>
              <p:cNvPr id="2" name="Otsikko 1">
                <a:extLst>
                  <a:ext uri="{FF2B5EF4-FFF2-40B4-BE49-F238E27FC236}">
                    <a16:creationId xmlns:a16="http://schemas.microsoft.com/office/drawing/2014/main" id="{AD598066-4945-4AF4-A373-AE34C51BE1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4A0AC3B-856A-4C14-BCD2-2EA651965C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Pre>
                      <m:sPre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Pre>
                          <m:sPrePr>
                            <m:ctrlP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PrePr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𝑍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b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Pre>
                              <m:sPre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PrePr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  <m:sup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</m:sPr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𝜈</m:t>
                            </m:r>
                          </m:e>
                        </m:sPre>
                      </m:e>
                    </m:sPre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4A0AC3B-856A-4C14-BCD2-2EA651965C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3738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52CA0F-9E32-48C7-9246-52A16F4EC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tapahtuu kun elektroni ja positroni törmäävät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631E53-FEB3-4028-8546-99B1F0A79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410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D75F2A-8D36-4575-A10F-540836250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Elektronin sieppaus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8B08C4-5826-45D9-96DE-E39564231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Sisimmällä kuorella oleva elektroni voi reagoida ytimen protonin kanssa muodostaen neutronin.</a:t>
            </a:r>
          </a:p>
        </p:txBody>
      </p:sp>
    </p:spTree>
    <p:extLst>
      <p:ext uri="{BB962C8B-B14F-4D97-AF65-F5344CB8AC3E}">
        <p14:creationId xmlns:p14="http://schemas.microsoft.com/office/powerpoint/2010/main" val="394277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307B5E-AAD7-40C9-84AD-D25319458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Reaktioyhtälö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C10B1AC-276B-47DB-8C90-7941154FC2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Pre>
                      <m:sPre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sPre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Pre>
                      <m:sPre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sPre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Pre>
                      <m:sPrePr>
                        <m:ctrlPr>
                          <a:rPr lang="fi-FI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𝑍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sPre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𝜈</m:t>
                    </m:r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C10B1AC-276B-47DB-8C90-7941154FC2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944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144</Words>
  <Application>Microsoft Office PowerPoint</Application>
  <PresentationFormat>Laajakuva</PresentationFormat>
  <Paragraphs>35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Office-teema</vt:lpstr>
      <vt:lpstr>Ydinsäteily</vt:lpstr>
      <vt:lpstr>PowerPoint-esitys</vt:lpstr>
      <vt:lpstr>Alfasäteily</vt:lpstr>
      <vt:lpstr>Beetasäteily</vt:lpstr>
      <vt:lpstr>β^--hajoaminen</vt:lpstr>
      <vt:lpstr>β^+-hajoaminen</vt:lpstr>
      <vt:lpstr>Mitä tapahtuu kun elektroni ja positroni törmäävät</vt:lpstr>
      <vt:lpstr>Elektronin sieppaus</vt:lpstr>
      <vt:lpstr>Reaktioyhtälö</vt:lpstr>
      <vt:lpstr>Gammasäteily</vt:lpstr>
      <vt:lpstr>Gammasäteily ja aine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Ydinsäteily</dc:title>
  <dc:creator>Riku</dc:creator>
  <cp:lastModifiedBy>Leppänen Riku Joonatan</cp:lastModifiedBy>
  <cp:revision>6</cp:revision>
  <dcterms:created xsi:type="dcterms:W3CDTF">2020-11-01T16:56:43Z</dcterms:created>
  <dcterms:modified xsi:type="dcterms:W3CDTF">2025-10-26T14:29:07Z</dcterms:modified>
</cp:coreProperties>
</file>