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32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C00008-F031-45EA-85DC-69CEAD7E1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D1CC682-19C7-4E33-BD25-4B47BA1B8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CB251F-F195-4011-9DAF-7C7B6852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46343F-D768-4FB3-8A9C-CC07A79A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489723-579B-41C0-984C-85946F0EA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71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73C786-450E-4663-A394-4050C59A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59172F2-57A9-4480-8527-A22CCF39F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5A24CF-10C0-4C8A-AFF8-199C390C3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62EF1-10C0-4747-BABD-784CF5BF5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2007A8-9993-491A-AE75-A30FEDB5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49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BF6F8C9-23B7-43DE-AEE4-EEC2E94E2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25C4D91-179A-4B65-937F-C85A9B66B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C726F7-0D04-4CA5-8D17-AD0D302D8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823FD5-69C0-4D71-8872-6101BDD2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937D98-8E04-4C7C-8D5F-E45C3A26E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83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999DE3-55CA-45FA-A432-26665F60E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C65357-1A5A-4972-8682-5EC0A139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CDCE0C-2BFB-45E3-BB0D-30F2372DC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9BFAEE-E7D9-484D-86B2-E79D56C44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323079-B8C5-4445-81E4-073141E14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13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711803-E544-4C43-86A4-112EF4CC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0AAA9B-9E08-45FE-9CFF-3EE79B92F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B0386D-573B-4342-9C90-F486EA5D0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F41EB0-88DB-4EB0-8285-64A235D77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ADCB71-17CB-4ED8-8D1B-D3455D14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10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27A96A-5066-44AD-9122-DA114375E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F87A78-0FC8-412C-ABE4-D77C3B57C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68671D3-DAB4-45BE-AF19-FBD5DFC8C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7DA8722-31CA-4067-8158-8603FBD6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2DEB5F-BC39-49AE-89FE-0AF4112B1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22F6799-CD8D-4F9C-A114-912240E42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162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C8982B-27B0-451A-BB30-21CF8BA7C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EC0334-6C32-46E9-9E46-19C4158E5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52E3DE-F580-448E-838D-B27EE1C4E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3BE1F52-0AA0-4FF4-928C-084EE3994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1D7DF1E-A9F4-4C3A-B042-FA62F1956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A5E9502-8896-4B9C-BED6-DCBEEDB1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D294738-370F-4084-A78B-02A3F225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5D22D51-5281-4F13-B991-5DC9239C5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884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1BD8CB-54B3-40D9-9FCF-7E901B68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AC5D174-5EAF-4918-B8E1-82C9C7A99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ADB43E5-5004-42ED-9E76-5F8EFA810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7537E6-A8B3-403B-A859-E7083B2C0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22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C6DB78D-7C51-44C9-8A99-C615A9AB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584CC21-1457-48BF-97A1-66DF892E6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C9A6A53-5071-4490-875F-605E19E87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89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5E1199-B99B-4C60-9793-C4F50B79E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220D3F-D20B-4A81-9C61-99ED5A761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4E43FA6-0EA2-4C0F-AC5E-9B9CC7953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3AF8390-4CA4-4AD7-A3A6-CFEC4490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95D5E0-842E-4A9E-ABE8-E95252271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4776BC7-9A17-409F-86BD-F408EB3A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42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AB3058-E458-4184-BBB9-929B9D12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CDA0857-0D43-4790-9918-5B5FF5DDBD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E318B50-C730-49E3-A930-DC0F89778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7F15FB-E01F-480C-AFBB-BF398234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0A6DEB-04A7-4ABC-B4B8-81915BCA7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6B8656-A008-4423-9161-10BFC5DCF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327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1E60CC-5C7F-430B-A500-7C5F9BA70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C78968-4C65-410D-AC3B-8906F4593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DCDE30-5A32-454D-B38A-5AB2B94E0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40183-3A29-4D2E-AFB7-9896790A78D1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759831-7101-4753-B8F3-ACAE014B0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A414A9-05CF-4DE3-AEFC-6E5623A77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89F96-D4CF-4E44-BA12-E58577D58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97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831BC2-437F-4AFE-B65F-70574DB828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Ydinenergia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D05698-CC56-44D4-8349-A83FDEDC51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26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02CA39-97F2-4D20-A390-7FF3FF8D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Enakkotietoja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B4A198-C2D4-48E0-972D-6BA3D1153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671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8E98DC-1A52-4736-A769-B088C0E2D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Fissio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34C2F-04A4-44B8-9A2B-C1877D590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9847421-F546-49B2-A371-170CCDB19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106" y="140858"/>
            <a:ext cx="7348894" cy="2152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7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E4967F-EA5F-42C3-A6D3-00A8B90E4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Fuusio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FF7BA8-41A5-46EB-9A0F-4AEFE57A5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Miksi fuusioenergia on niin haastavaa?</a:t>
            </a:r>
          </a:p>
        </p:txBody>
      </p:sp>
    </p:spTree>
    <p:extLst>
      <p:ext uri="{BB962C8B-B14F-4D97-AF65-F5344CB8AC3E}">
        <p14:creationId xmlns:p14="http://schemas.microsoft.com/office/powerpoint/2010/main" val="3378454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389B6A-1007-D25E-EDCD-D365F10E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Fuusio auringossa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ABACDB-05CF-E6CD-A3AD-E9975738E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0EF96C2-E57F-687B-E3C4-4D582FA90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920" y="2049557"/>
            <a:ext cx="2267266" cy="103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72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782091-3A52-4302-9371-E8418E28D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803F9B-DF0F-40A5-807E-1FCF808FD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Kuinka monta kiloa uraani-235 tarvitaan jotta 890MW ydinvoimala toimii vuoden kun se toimii reaktiolla			         ja kun sen hyötysuhde on 34%? 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96E1560-3DCE-4659-87DF-4438FC4F9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926" y="2339440"/>
            <a:ext cx="3288127" cy="310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74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AF6AD4-E1E0-4AA3-9772-E2BA2322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8227FE-8B5F-4A3C-9763-1D19E7B94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13-2, 13-6, 13-7, 13-13, 13-20</a:t>
            </a:r>
          </a:p>
        </p:txBody>
      </p:sp>
    </p:spTree>
    <p:extLst>
      <p:ext uri="{BB962C8B-B14F-4D97-AF65-F5344CB8AC3E}">
        <p14:creationId xmlns:p14="http://schemas.microsoft.com/office/powerpoint/2010/main" val="779544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51</Words>
  <Application>Microsoft Office PowerPoint</Application>
  <PresentationFormat>Laajakuva</PresentationFormat>
  <Paragraphs>12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Ydinenergia</vt:lpstr>
      <vt:lpstr>Enakkotietoja</vt:lpstr>
      <vt:lpstr>Fissio</vt:lpstr>
      <vt:lpstr>Fuusio</vt:lpstr>
      <vt:lpstr>Fuusio auringossa</vt:lpstr>
      <vt:lpstr>Esim.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Ydinenergia</dc:title>
  <dc:creator>Riku</dc:creator>
  <cp:lastModifiedBy>Leppänen Riku Joonatan</cp:lastModifiedBy>
  <cp:revision>4</cp:revision>
  <dcterms:created xsi:type="dcterms:W3CDTF">2020-11-08T17:18:36Z</dcterms:created>
  <dcterms:modified xsi:type="dcterms:W3CDTF">2025-11-05T07:30:57Z</dcterms:modified>
</cp:coreProperties>
</file>